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80" r:id="rId5"/>
    <p:sldId id="289" r:id="rId6"/>
    <p:sldId id="290" r:id="rId7"/>
    <p:sldId id="283" r:id="rId8"/>
    <p:sldId id="288" r:id="rId9"/>
    <p:sldId id="291" r:id="rId10"/>
    <p:sldId id="298" r:id="rId11"/>
    <p:sldId id="297" r:id="rId12"/>
    <p:sldId id="293" r:id="rId13"/>
    <p:sldId id="292" r:id="rId14"/>
    <p:sldId id="294" r:id="rId15"/>
    <p:sldId id="295" r:id="rId16"/>
    <p:sldId id="296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50C13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88206" autoAdjust="0"/>
  </p:normalViewPr>
  <p:slideViewPr>
    <p:cSldViewPr>
      <p:cViewPr>
        <p:scale>
          <a:sx n="90" d="100"/>
          <a:sy n="90" d="100"/>
        </p:scale>
        <p:origin x="-51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E3405-CC0B-4311-86A9-08B428381C5E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A716156-053A-4887-999B-190D0C22236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Профессиональные модули</a:t>
          </a:r>
        </a:p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642CEFD-C686-4C61-8FA8-B4C3D423987C}" type="parTrans" cxnId="{BFEBBB16-C25D-4A9A-BCC4-4E5B41757940}">
      <dgm:prSet/>
      <dgm:spPr/>
      <dgm:t>
        <a:bodyPr/>
        <a:lstStyle/>
        <a:p>
          <a:endParaRPr lang="ru-RU"/>
        </a:p>
      </dgm:t>
    </dgm:pt>
    <dgm:pt modelId="{1549ED35-09EA-48B2-9A19-F7977B9ECBD7}" type="sibTrans" cxnId="{BFEBBB16-C25D-4A9A-BCC4-4E5B41757940}">
      <dgm:prSet/>
      <dgm:spPr/>
      <dgm:t>
        <a:bodyPr/>
        <a:lstStyle/>
        <a:p>
          <a:endParaRPr lang="ru-RU"/>
        </a:p>
      </dgm:t>
    </dgm:pt>
    <dgm:pt modelId="{5AE52782-060D-4D85-A3E7-62A748A82F3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Практика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22A4442-6A2B-429C-910D-34BD2C20B4E1}" type="parTrans" cxnId="{43D18990-CADF-40C5-905B-59CCD46DE691}">
      <dgm:prSet/>
      <dgm:spPr/>
      <dgm:t>
        <a:bodyPr/>
        <a:lstStyle/>
        <a:p>
          <a:endParaRPr lang="ru-RU"/>
        </a:p>
      </dgm:t>
    </dgm:pt>
    <dgm:pt modelId="{950814F2-3212-4331-8887-83CC1A9462AA}" type="sibTrans" cxnId="{43D18990-CADF-40C5-905B-59CCD46DE691}">
      <dgm:prSet/>
      <dgm:spPr/>
      <dgm:t>
        <a:bodyPr/>
        <a:lstStyle/>
        <a:p>
          <a:endParaRPr lang="ru-RU"/>
        </a:p>
      </dgm:t>
    </dgm:pt>
    <dgm:pt modelId="{26C230EE-69C4-49AE-96D4-13ED57256DD6}" type="asst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Учебная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63EAC59-2709-4D7F-A57E-A2E99E1A0F6B}" type="parTrans" cxnId="{9DB36C5F-098B-4123-8861-82A40891DF86}">
      <dgm:prSet/>
      <dgm:spPr/>
      <dgm:t>
        <a:bodyPr/>
        <a:lstStyle/>
        <a:p>
          <a:endParaRPr lang="ru-RU"/>
        </a:p>
      </dgm:t>
    </dgm:pt>
    <dgm:pt modelId="{B052182C-4DF5-4D91-AACE-D2F7965F1996}" type="sibTrans" cxnId="{9DB36C5F-098B-4123-8861-82A40891DF86}">
      <dgm:prSet/>
      <dgm:spPr/>
      <dgm:t>
        <a:bodyPr/>
        <a:lstStyle/>
        <a:p>
          <a:endParaRPr lang="ru-RU"/>
        </a:p>
      </dgm:t>
    </dgm:pt>
    <dgm:pt modelId="{68E95D07-1950-4661-AB31-DBF860AF4490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Производственная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BEB69D-F975-427D-A74D-4A018F5C83BD}" type="parTrans" cxnId="{7B03BB06-7D2C-4344-BE3A-6807C37A4266}">
      <dgm:prSet/>
      <dgm:spPr/>
      <dgm:t>
        <a:bodyPr/>
        <a:lstStyle/>
        <a:p>
          <a:endParaRPr lang="ru-RU"/>
        </a:p>
      </dgm:t>
    </dgm:pt>
    <dgm:pt modelId="{68A2E127-FB29-4AA3-933D-4B59F5F29C45}" type="sibTrans" cxnId="{7B03BB06-7D2C-4344-BE3A-6807C37A4266}">
      <dgm:prSet/>
      <dgm:spPr/>
      <dgm:t>
        <a:bodyPr/>
        <a:lstStyle/>
        <a:p>
          <a:endParaRPr lang="ru-RU"/>
        </a:p>
      </dgm:t>
    </dgm:pt>
    <dgm:pt modelId="{44E6AD2E-30C4-4455-82AD-0BDCD7A8C87D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Преддипломная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414F32-7BED-4D60-AC8A-7ECAA4AFAF9D}" type="parTrans" cxnId="{52C6F896-2921-4485-B016-42BC990C5326}">
      <dgm:prSet/>
      <dgm:spPr/>
      <dgm:t>
        <a:bodyPr/>
        <a:lstStyle/>
        <a:p>
          <a:endParaRPr lang="ru-RU"/>
        </a:p>
      </dgm:t>
    </dgm:pt>
    <dgm:pt modelId="{735B2FE7-5E66-4A65-86E8-C414B3E1A432}" type="sibTrans" cxnId="{52C6F896-2921-4485-B016-42BC990C5326}">
      <dgm:prSet/>
      <dgm:spPr/>
      <dgm:t>
        <a:bodyPr/>
        <a:lstStyle/>
        <a:p>
          <a:endParaRPr lang="ru-RU"/>
        </a:p>
      </dgm:t>
    </dgm:pt>
    <dgm:pt modelId="{AE52F954-8268-4FE9-862C-3981867839E2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 профилю специальности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D2626AC-2A5C-4A4D-9F8F-77081D766558}" type="parTrans" cxnId="{254A0F1B-DD13-43CF-ADF8-00A557CFB5B2}">
      <dgm:prSet/>
      <dgm:spPr/>
      <dgm:t>
        <a:bodyPr/>
        <a:lstStyle/>
        <a:p>
          <a:endParaRPr lang="ru-RU"/>
        </a:p>
      </dgm:t>
    </dgm:pt>
    <dgm:pt modelId="{C7E79945-0160-48EC-9CB8-D8989B3C974F}" type="sibTrans" cxnId="{254A0F1B-DD13-43CF-ADF8-00A557CFB5B2}">
      <dgm:prSet/>
      <dgm:spPr/>
      <dgm:t>
        <a:bodyPr/>
        <a:lstStyle/>
        <a:p>
          <a:endParaRPr lang="ru-RU"/>
        </a:p>
      </dgm:t>
    </dgm:pt>
    <dgm:pt modelId="{07DE4274-5D97-4921-96DC-C7E2229FFF8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МДК</a:t>
          </a:r>
        </a:p>
      </dgm:t>
    </dgm:pt>
    <dgm:pt modelId="{CA345E45-9D21-4C86-AC72-F2F0D3B9E176}" type="parTrans" cxnId="{AA315D0C-21D5-40EB-A842-25CACCB36308}">
      <dgm:prSet/>
      <dgm:spPr/>
      <dgm:t>
        <a:bodyPr/>
        <a:lstStyle/>
        <a:p>
          <a:endParaRPr lang="ru-RU"/>
        </a:p>
      </dgm:t>
    </dgm:pt>
    <dgm:pt modelId="{7AC840D2-E5D5-45BF-AC65-298B954CDBA7}" type="sibTrans" cxnId="{AA315D0C-21D5-40EB-A842-25CACCB36308}">
      <dgm:prSet/>
      <dgm:spPr/>
      <dgm:t>
        <a:bodyPr/>
        <a:lstStyle/>
        <a:p>
          <a:endParaRPr lang="ru-RU"/>
        </a:p>
      </dgm:t>
    </dgm:pt>
    <dgm:pt modelId="{70937089-3635-4A10-B50B-E5717667C4E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Профессиональный цикл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CE47174-8F60-4BDE-A300-E62449E8ACD4}" type="parTrans" cxnId="{0C89971D-402B-4B09-BE46-57159FC92F0B}">
      <dgm:prSet/>
      <dgm:spPr/>
      <dgm:t>
        <a:bodyPr/>
        <a:lstStyle/>
        <a:p>
          <a:endParaRPr lang="ru-RU"/>
        </a:p>
      </dgm:t>
    </dgm:pt>
    <dgm:pt modelId="{2736F4C7-D104-42EC-B443-0093778A5D5B}" type="sibTrans" cxnId="{0C89971D-402B-4B09-BE46-57159FC92F0B}">
      <dgm:prSet/>
      <dgm:spPr/>
      <dgm:t>
        <a:bodyPr/>
        <a:lstStyle/>
        <a:p>
          <a:endParaRPr lang="ru-RU"/>
        </a:p>
      </dgm:t>
    </dgm:pt>
    <dgm:pt modelId="{B7B00F51-DE0C-4D5D-A9C1-859C810051CA}" type="pres">
      <dgm:prSet presAssocID="{39EE3405-CC0B-4311-86A9-08B428381C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2ABB71-52FF-47B6-BF1D-283540F3A86B}" type="pres">
      <dgm:prSet presAssocID="{70937089-3635-4A10-B50B-E5717667C4E3}" presName="hierRoot1" presStyleCnt="0">
        <dgm:presLayoutVars>
          <dgm:hierBranch val="init"/>
        </dgm:presLayoutVars>
      </dgm:prSet>
      <dgm:spPr/>
    </dgm:pt>
    <dgm:pt modelId="{A6F2042C-A693-4651-92F9-E0F21679FDCC}" type="pres">
      <dgm:prSet presAssocID="{70937089-3635-4A10-B50B-E5717667C4E3}" presName="rootComposite1" presStyleCnt="0"/>
      <dgm:spPr/>
    </dgm:pt>
    <dgm:pt modelId="{9B961BD5-48FA-49F3-A580-F43127115BE6}" type="pres">
      <dgm:prSet presAssocID="{70937089-3635-4A10-B50B-E5717667C4E3}" presName="rootText1" presStyleLbl="node0" presStyleIdx="0" presStyleCnt="1" custScaleX="307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92E0C-2133-4B05-B271-A76B6B7F000F}" type="pres">
      <dgm:prSet presAssocID="{70937089-3635-4A10-B50B-E5717667C4E3}" presName="rootConnector1" presStyleLbl="node1" presStyleIdx="0" presStyleCnt="0"/>
      <dgm:spPr/>
    </dgm:pt>
    <dgm:pt modelId="{3B226EA9-AEAD-47F4-BF8B-D09F7442E282}" type="pres">
      <dgm:prSet presAssocID="{70937089-3635-4A10-B50B-E5717667C4E3}" presName="hierChild2" presStyleCnt="0"/>
      <dgm:spPr/>
    </dgm:pt>
    <dgm:pt modelId="{D05153D4-8D1A-4BBA-9355-74A35F06A312}" type="pres">
      <dgm:prSet presAssocID="{C642CEFD-C686-4C61-8FA8-B4C3D423987C}" presName="Name37" presStyleLbl="parChTrans1D2" presStyleIdx="0" presStyleCnt="1"/>
      <dgm:spPr/>
    </dgm:pt>
    <dgm:pt modelId="{AAA94AD2-61AC-4033-B143-06B99060E3B8}" type="pres">
      <dgm:prSet presAssocID="{1A716156-053A-4887-999B-190D0C222363}" presName="hierRoot2" presStyleCnt="0">
        <dgm:presLayoutVars>
          <dgm:hierBranch val="init"/>
        </dgm:presLayoutVars>
      </dgm:prSet>
      <dgm:spPr/>
    </dgm:pt>
    <dgm:pt modelId="{3495A6DD-B34F-47C7-BA11-BCDEA6573D12}" type="pres">
      <dgm:prSet presAssocID="{1A716156-053A-4887-999B-190D0C222363}" presName="rootComposite" presStyleCnt="0"/>
      <dgm:spPr/>
    </dgm:pt>
    <dgm:pt modelId="{405F7DE2-55F0-49BC-8DBD-145FC47BB179}" type="pres">
      <dgm:prSet presAssocID="{1A716156-053A-4887-999B-190D0C222363}" presName="rootText" presStyleLbl="node2" presStyleIdx="0" presStyleCnt="1" custScaleX="307665">
        <dgm:presLayoutVars>
          <dgm:chPref val="3"/>
        </dgm:presLayoutVars>
      </dgm:prSet>
      <dgm:spPr/>
    </dgm:pt>
    <dgm:pt modelId="{DE9D7922-E81C-4CD4-BA63-AB7083C5870A}" type="pres">
      <dgm:prSet presAssocID="{1A716156-053A-4887-999B-190D0C222363}" presName="rootConnector" presStyleLbl="node2" presStyleIdx="0" presStyleCnt="1"/>
      <dgm:spPr/>
    </dgm:pt>
    <dgm:pt modelId="{69B53C56-896C-4B15-95EC-AAADF56B2936}" type="pres">
      <dgm:prSet presAssocID="{1A716156-053A-4887-999B-190D0C222363}" presName="hierChild4" presStyleCnt="0"/>
      <dgm:spPr/>
    </dgm:pt>
    <dgm:pt modelId="{313ABAF0-D395-4166-85DE-19F83DD7AA12}" type="pres">
      <dgm:prSet presAssocID="{022A4442-6A2B-429C-910D-34BD2C20B4E1}" presName="Name37" presStyleLbl="parChTrans1D3" presStyleIdx="0" presStyleCnt="2"/>
      <dgm:spPr/>
    </dgm:pt>
    <dgm:pt modelId="{F06F1472-1D12-47DC-A526-976D794EB62E}" type="pres">
      <dgm:prSet presAssocID="{5AE52782-060D-4D85-A3E7-62A748A82F33}" presName="hierRoot2" presStyleCnt="0">
        <dgm:presLayoutVars>
          <dgm:hierBranch val="init"/>
        </dgm:presLayoutVars>
      </dgm:prSet>
      <dgm:spPr/>
    </dgm:pt>
    <dgm:pt modelId="{9DDE2945-D2CD-47F5-896B-8F599479479D}" type="pres">
      <dgm:prSet presAssocID="{5AE52782-060D-4D85-A3E7-62A748A82F33}" presName="rootComposite" presStyleCnt="0"/>
      <dgm:spPr/>
    </dgm:pt>
    <dgm:pt modelId="{456B201C-563E-44BB-A02B-C4067745F198}" type="pres">
      <dgm:prSet presAssocID="{5AE52782-060D-4D85-A3E7-62A748A82F33}" presName="rootText" presStyleLbl="node3" presStyleIdx="0" presStyleCnt="2">
        <dgm:presLayoutVars>
          <dgm:chPref val="3"/>
        </dgm:presLayoutVars>
      </dgm:prSet>
      <dgm:spPr/>
    </dgm:pt>
    <dgm:pt modelId="{F2EE56F9-C7C5-45A3-8EB1-14BA3A64B403}" type="pres">
      <dgm:prSet presAssocID="{5AE52782-060D-4D85-A3E7-62A748A82F33}" presName="rootConnector" presStyleLbl="node3" presStyleIdx="0" presStyleCnt="2"/>
      <dgm:spPr/>
    </dgm:pt>
    <dgm:pt modelId="{698688B9-E0D2-4C6D-B839-595AD14C7137}" type="pres">
      <dgm:prSet presAssocID="{5AE52782-060D-4D85-A3E7-62A748A82F33}" presName="hierChild4" presStyleCnt="0"/>
      <dgm:spPr/>
    </dgm:pt>
    <dgm:pt modelId="{923E9B01-905B-4F33-93DB-639B9A6CDDC4}" type="pres">
      <dgm:prSet presAssocID="{99BEB69D-F975-427D-A74D-4A018F5C83BD}" presName="Name37" presStyleLbl="parChTrans1D4" presStyleIdx="0" presStyleCnt="4"/>
      <dgm:spPr/>
    </dgm:pt>
    <dgm:pt modelId="{A27F3755-28DD-4BCD-AEF6-9B4BD8730748}" type="pres">
      <dgm:prSet presAssocID="{68E95D07-1950-4661-AB31-DBF860AF4490}" presName="hierRoot2" presStyleCnt="0">
        <dgm:presLayoutVars>
          <dgm:hierBranch val="init"/>
        </dgm:presLayoutVars>
      </dgm:prSet>
      <dgm:spPr/>
    </dgm:pt>
    <dgm:pt modelId="{EA0AE3E1-A12B-415A-92BF-37608D3C5DA4}" type="pres">
      <dgm:prSet presAssocID="{68E95D07-1950-4661-AB31-DBF860AF4490}" presName="rootComposite" presStyleCnt="0"/>
      <dgm:spPr/>
    </dgm:pt>
    <dgm:pt modelId="{B6D82CBB-2B03-4BF0-BBD6-EE4FF2915A8F}" type="pres">
      <dgm:prSet presAssocID="{68E95D07-1950-4661-AB31-DBF860AF4490}" presName="rootText" presStyleLbl="node4" presStyleIdx="0" presStyleCnt="3" custScaleX="187912" custLinFactNeighborX="-91380" custLinFactNeighborY="-74492">
        <dgm:presLayoutVars>
          <dgm:chPref val="3"/>
        </dgm:presLayoutVars>
      </dgm:prSet>
      <dgm:spPr/>
    </dgm:pt>
    <dgm:pt modelId="{3E9716B7-92B6-4A6D-9B01-A579798C038C}" type="pres">
      <dgm:prSet presAssocID="{68E95D07-1950-4661-AB31-DBF860AF4490}" presName="rootConnector" presStyleLbl="node4" presStyleIdx="0" presStyleCnt="3"/>
      <dgm:spPr/>
    </dgm:pt>
    <dgm:pt modelId="{FC5A9DF8-A619-4923-BE52-0C6EFE307DD8}" type="pres">
      <dgm:prSet presAssocID="{68E95D07-1950-4661-AB31-DBF860AF4490}" presName="hierChild4" presStyleCnt="0"/>
      <dgm:spPr/>
    </dgm:pt>
    <dgm:pt modelId="{BF4D5092-AE03-466B-B91D-D8A33E6A81CA}" type="pres">
      <dgm:prSet presAssocID="{1F414F32-7BED-4D60-AC8A-7ECAA4AFAF9D}" presName="Name37" presStyleLbl="parChTrans1D4" presStyleIdx="1" presStyleCnt="4"/>
      <dgm:spPr/>
    </dgm:pt>
    <dgm:pt modelId="{408860A0-C8DD-4CCF-B496-5DA95F70E128}" type="pres">
      <dgm:prSet presAssocID="{44E6AD2E-30C4-4455-82AD-0BDCD7A8C87D}" presName="hierRoot2" presStyleCnt="0">
        <dgm:presLayoutVars>
          <dgm:hierBranch val="init"/>
        </dgm:presLayoutVars>
      </dgm:prSet>
      <dgm:spPr/>
    </dgm:pt>
    <dgm:pt modelId="{2DB9CAB7-0904-4F05-8216-A20812706284}" type="pres">
      <dgm:prSet presAssocID="{44E6AD2E-30C4-4455-82AD-0BDCD7A8C87D}" presName="rootComposite" presStyleCnt="0"/>
      <dgm:spPr/>
    </dgm:pt>
    <dgm:pt modelId="{59919C48-B884-462A-8F6A-ED240013A714}" type="pres">
      <dgm:prSet presAssocID="{44E6AD2E-30C4-4455-82AD-0BDCD7A8C87D}" presName="rootText" presStyleLbl="node4" presStyleIdx="1" presStyleCnt="3" custScaleX="284952" custLinFactNeighborX="74141" custLinFactNeighborY="29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48484-6385-430C-B364-E344E5F304A1}" type="pres">
      <dgm:prSet presAssocID="{44E6AD2E-30C4-4455-82AD-0BDCD7A8C87D}" presName="rootConnector" presStyleLbl="node4" presStyleIdx="1" presStyleCnt="3"/>
      <dgm:spPr/>
    </dgm:pt>
    <dgm:pt modelId="{6C808318-2C1A-46CD-8AF8-4B0F718F1BDE}" type="pres">
      <dgm:prSet presAssocID="{44E6AD2E-30C4-4455-82AD-0BDCD7A8C87D}" presName="hierChild4" presStyleCnt="0"/>
      <dgm:spPr/>
    </dgm:pt>
    <dgm:pt modelId="{9B45CBDE-00C4-439A-B41C-00E720C018CE}" type="pres">
      <dgm:prSet presAssocID="{44E6AD2E-30C4-4455-82AD-0BDCD7A8C87D}" presName="hierChild5" presStyleCnt="0"/>
      <dgm:spPr/>
    </dgm:pt>
    <dgm:pt modelId="{3DCE1A7E-8C7D-439F-99CA-2639138B1E89}" type="pres">
      <dgm:prSet presAssocID="{BD2626AC-2A5C-4A4D-9F8F-77081D766558}" presName="Name37" presStyleLbl="parChTrans1D4" presStyleIdx="2" presStyleCnt="4"/>
      <dgm:spPr/>
    </dgm:pt>
    <dgm:pt modelId="{CACFB8F8-5385-4089-AE2F-8CFD4C984CE3}" type="pres">
      <dgm:prSet presAssocID="{AE52F954-8268-4FE9-862C-3981867839E2}" presName="hierRoot2" presStyleCnt="0">
        <dgm:presLayoutVars>
          <dgm:hierBranch val="init"/>
        </dgm:presLayoutVars>
      </dgm:prSet>
      <dgm:spPr/>
    </dgm:pt>
    <dgm:pt modelId="{D45B1665-7BEE-4DA3-BC87-F4DC8A4DEA20}" type="pres">
      <dgm:prSet presAssocID="{AE52F954-8268-4FE9-862C-3981867839E2}" presName="rootComposite" presStyleCnt="0"/>
      <dgm:spPr/>
    </dgm:pt>
    <dgm:pt modelId="{067C717D-7F18-4DF7-A8DA-313646094D81}" type="pres">
      <dgm:prSet presAssocID="{AE52F954-8268-4FE9-862C-3981867839E2}" presName="rootText" presStyleLbl="node4" presStyleIdx="2" presStyleCnt="3" custScaleX="274840" custLinFactY="-100000" custLinFactNeighborX="73599" custLinFactNeighborY="-135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14A1E-C3EE-4882-B710-93A6DBD17F7B}" type="pres">
      <dgm:prSet presAssocID="{AE52F954-8268-4FE9-862C-3981867839E2}" presName="rootConnector" presStyleLbl="node4" presStyleIdx="2" presStyleCnt="3"/>
      <dgm:spPr/>
    </dgm:pt>
    <dgm:pt modelId="{5680A0E9-E8D3-448A-8CB0-EFF26D4B51B4}" type="pres">
      <dgm:prSet presAssocID="{AE52F954-8268-4FE9-862C-3981867839E2}" presName="hierChild4" presStyleCnt="0"/>
      <dgm:spPr/>
    </dgm:pt>
    <dgm:pt modelId="{F709ED7F-062A-40BF-A81C-1274052D3AD9}" type="pres">
      <dgm:prSet presAssocID="{AE52F954-8268-4FE9-862C-3981867839E2}" presName="hierChild5" presStyleCnt="0"/>
      <dgm:spPr/>
    </dgm:pt>
    <dgm:pt modelId="{54F5AFC3-CE4E-453F-BFD8-3641B0F799E6}" type="pres">
      <dgm:prSet presAssocID="{68E95D07-1950-4661-AB31-DBF860AF4490}" presName="hierChild5" presStyleCnt="0"/>
      <dgm:spPr/>
    </dgm:pt>
    <dgm:pt modelId="{09DF85B0-0D41-4875-9E39-00FE5C791EBC}" type="pres">
      <dgm:prSet presAssocID="{5AE52782-060D-4D85-A3E7-62A748A82F33}" presName="hierChild5" presStyleCnt="0"/>
      <dgm:spPr/>
    </dgm:pt>
    <dgm:pt modelId="{DC151F63-852F-46B0-A00C-070FD921A706}" type="pres">
      <dgm:prSet presAssocID="{E63EAC59-2709-4D7F-A57E-A2E99E1A0F6B}" presName="Name111" presStyleLbl="parChTrans1D4" presStyleIdx="3" presStyleCnt="4"/>
      <dgm:spPr/>
    </dgm:pt>
    <dgm:pt modelId="{53FDDA30-8CFA-4B8C-96B0-51B22057884B}" type="pres">
      <dgm:prSet presAssocID="{26C230EE-69C4-49AE-96D4-13ED57256DD6}" presName="hierRoot3" presStyleCnt="0">
        <dgm:presLayoutVars>
          <dgm:hierBranch val="init"/>
        </dgm:presLayoutVars>
      </dgm:prSet>
      <dgm:spPr/>
    </dgm:pt>
    <dgm:pt modelId="{44464804-8EAE-466C-BAF8-648B6EEF9EEF}" type="pres">
      <dgm:prSet presAssocID="{26C230EE-69C4-49AE-96D4-13ED57256DD6}" presName="rootComposite3" presStyleCnt="0"/>
      <dgm:spPr/>
    </dgm:pt>
    <dgm:pt modelId="{0ADABE8F-C942-4997-92C5-16127A177AF0}" type="pres">
      <dgm:prSet presAssocID="{26C230EE-69C4-49AE-96D4-13ED57256DD6}" presName="rootText3" presStyleLbl="asst3" presStyleIdx="0" presStyleCnt="1" custLinFactX="47515" custLinFactNeighborX="100000" custLinFactNeighborY="11529">
        <dgm:presLayoutVars>
          <dgm:chPref val="3"/>
        </dgm:presLayoutVars>
      </dgm:prSet>
      <dgm:spPr/>
    </dgm:pt>
    <dgm:pt modelId="{1A79C7EB-C7D9-4071-873B-39FD53A028B6}" type="pres">
      <dgm:prSet presAssocID="{26C230EE-69C4-49AE-96D4-13ED57256DD6}" presName="rootConnector3" presStyleLbl="asst3" presStyleIdx="0" presStyleCnt="1"/>
      <dgm:spPr/>
    </dgm:pt>
    <dgm:pt modelId="{B1347CB8-C444-45FB-9C56-A8BBDD0D1A5F}" type="pres">
      <dgm:prSet presAssocID="{26C230EE-69C4-49AE-96D4-13ED57256DD6}" presName="hierChild6" presStyleCnt="0"/>
      <dgm:spPr/>
    </dgm:pt>
    <dgm:pt modelId="{E60D0B2C-391E-4C52-BE0D-2689A6183B62}" type="pres">
      <dgm:prSet presAssocID="{26C230EE-69C4-49AE-96D4-13ED57256DD6}" presName="hierChild7" presStyleCnt="0"/>
      <dgm:spPr/>
    </dgm:pt>
    <dgm:pt modelId="{19A5A69A-EAEE-4C3B-98F0-64DFF8947024}" type="pres">
      <dgm:prSet presAssocID="{CA345E45-9D21-4C86-AC72-F2F0D3B9E176}" presName="Name37" presStyleLbl="parChTrans1D3" presStyleIdx="1" presStyleCnt="2"/>
      <dgm:spPr/>
    </dgm:pt>
    <dgm:pt modelId="{D61BFBE7-E590-4C7D-BFF5-C353E1D49DB0}" type="pres">
      <dgm:prSet presAssocID="{07DE4274-5D97-4921-96DC-C7E2229FFF88}" presName="hierRoot2" presStyleCnt="0">
        <dgm:presLayoutVars>
          <dgm:hierBranch val="init"/>
        </dgm:presLayoutVars>
      </dgm:prSet>
      <dgm:spPr/>
    </dgm:pt>
    <dgm:pt modelId="{06E76373-300E-4640-A1ED-475DE74372CB}" type="pres">
      <dgm:prSet presAssocID="{07DE4274-5D97-4921-96DC-C7E2229FFF88}" presName="rootComposite" presStyleCnt="0"/>
      <dgm:spPr/>
    </dgm:pt>
    <dgm:pt modelId="{4A5101F1-4959-4559-BC6F-026AEABED841}" type="pres">
      <dgm:prSet presAssocID="{07DE4274-5D97-4921-96DC-C7E2229FFF88}" presName="rootText" presStyleLbl="node3" presStyleIdx="1" presStyleCnt="2" custScaleX="180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B4AC19-C52A-4FC8-9033-1F9D5E6C28B1}" type="pres">
      <dgm:prSet presAssocID="{07DE4274-5D97-4921-96DC-C7E2229FFF88}" presName="rootConnector" presStyleLbl="node3" presStyleIdx="1" presStyleCnt="2"/>
      <dgm:spPr/>
    </dgm:pt>
    <dgm:pt modelId="{E47FC41C-E76F-4F49-8FED-FF83F9A67E27}" type="pres">
      <dgm:prSet presAssocID="{07DE4274-5D97-4921-96DC-C7E2229FFF88}" presName="hierChild4" presStyleCnt="0"/>
      <dgm:spPr/>
    </dgm:pt>
    <dgm:pt modelId="{3C175340-B33F-42A1-BE66-F2F105B1F458}" type="pres">
      <dgm:prSet presAssocID="{07DE4274-5D97-4921-96DC-C7E2229FFF88}" presName="hierChild5" presStyleCnt="0"/>
      <dgm:spPr/>
    </dgm:pt>
    <dgm:pt modelId="{E089F5F4-B026-4E8D-9CD0-28A246FBD1CB}" type="pres">
      <dgm:prSet presAssocID="{1A716156-053A-4887-999B-190D0C222363}" presName="hierChild5" presStyleCnt="0"/>
      <dgm:spPr/>
    </dgm:pt>
    <dgm:pt modelId="{5691D3FE-7C10-4648-8885-E131990A8A44}" type="pres">
      <dgm:prSet presAssocID="{70937089-3635-4A10-B50B-E5717667C4E3}" presName="hierChild3" presStyleCnt="0"/>
      <dgm:spPr/>
    </dgm:pt>
  </dgm:ptLst>
  <dgm:cxnLst>
    <dgm:cxn modelId="{A695CF3D-6198-4876-90BB-7E6351E88797}" type="presOf" srcId="{BD2626AC-2A5C-4A4D-9F8F-77081D766558}" destId="{3DCE1A7E-8C7D-439F-99CA-2639138B1E89}" srcOrd="0" destOrd="0" presId="urn:microsoft.com/office/officeart/2005/8/layout/orgChart1"/>
    <dgm:cxn modelId="{85C7E1AA-7850-473B-BDD5-4749AA862365}" type="presOf" srcId="{CA345E45-9D21-4C86-AC72-F2F0D3B9E176}" destId="{19A5A69A-EAEE-4C3B-98F0-64DFF8947024}" srcOrd="0" destOrd="0" presId="urn:microsoft.com/office/officeart/2005/8/layout/orgChart1"/>
    <dgm:cxn modelId="{C54176D4-3BDD-4CE4-9856-FDA498E3043B}" type="presOf" srcId="{022A4442-6A2B-429C-910D-34BD2C20B4E1}" destId="{313ABAF0-D395-4166-85DE-19F83DD7AA12}" srcOrd="0" destOrd="0" presId="urn:microsoft.com/office/officeart/2005/8/layout/orgChart1"/>
    <dgm:cxn modelId="{BFEBBB16-C25D-4A9A-BCC4-4E5B41757940}" srcId="{70937089-3635-4A10-B50B-E5717667C4E3}" destId="{1A716156-053A-4887-999B-190D0C222363}" srcOrd="0" destOrd="0" parTransId="{C642CEFD-C686-4C61-8FA8-B4C3D423987C}" sibTransId="{1549ED35-09EA-48B2-9A19-F7977B9ECBD7}"/>
    <dgm:cxn modelId="{CF9D43BF-DE02-4F64-B513-4DAD9BE9108E}" type="presOf" srcId="{AE52F954-8268-4FE9-862C-3981867839E2}" destId="{46E14A1E-C3EE-4882-B710-93A6DBD17F7B}" srcOrd="1" destOrd="0" presId="urn:microsoft.com/office/officeart/2005/8/layout/orgChart1"/>
    <dgm:cxn modelId="{5C260188-CC1B-49DE-AE8E-4B6A95AFBE62}" type="presOf" srcId="{1A716156-053A-4887-999B-190D0C222363}" destId="{405F7DE2-55F0-49BC-8DBD-145FC47BB179}" srcOrd="0" destOrd="0" presId="urn:microsoft.com/office/officeart/2005/8/layout/orgChart1"/>
    <dgm:cxn modelId="{AA315D0C-21D5-40EB-A842-25CACCB36308}" srcId="{1A716156-053A-4887-999B-190D0C222363}" destId="{07DE4274-5D97-4921-96DC-C7E2229FFF88}" srcOrd="1" destOrd="0" parTransId="{CA345E45-9D21-4C86-AC72-F2F0D3B9E176}" sibTransId="{7AC840D2-E5D5-45BF-AC65-298B954CDBA7}"/>
    <dgm:cxn modelId="{EDA3CB81-A489-435D-B18C-F14E372C575C}" type="presOf" srcId="{44E6AD2E-30C4-4455-82AD-0BDCD7A8C87D}" destId="{59919C48-B884-462A-8F6A-ED240013A714}" srcOrd="0" destOrd="0" presId="urn:microsoft.com/office/officeart/2005/8/layout/orgChart1"/>
    <dgm:cxn modelId="{3D51281C-F507-4B88-8936-C81C2976878F}" type="presOf" srcId="{68E95D07-1950-4661-AB31-DBF860AF4490}" destId="{3E9716B7-92B6-4A6D-9B01-A579798C038C}" srcOrd="1" destOrd="0" presId="urn:microsoft.com/office/officeart/2005/8/layout/orgChart1"/>
    <dgm:cxn modelId="{9DB36C5F-098B-4123-8861-82A40891DF86}" srcId="{5AE52782-060D-4D85-A3E7-62A748A82F33}" destId="{26C230EE-69C4-49AE-96D4-13ED57256DD6}" srcOrd="0" destOrd="0" parTransId="{E63EAC59-2709-4D7F-A57E-A2E99E1A0F6B}" sibTransId="{B052182C-4DF5-4D91-AACE-D2F7965F1996}"/>
    <dgm:cxn modelId="{652F12F8-F8FC-4461-A90A-DE74E62704CD}" type="presOf" srcId="{68E95D07-1950-4661-AB31-DBF860AF4490}" destId="{B6D82CBB-2B03-4BF0-BBD6-EE4FF2915A8F}" srcOrd="0" destOrd="0" presId="urn:microsoft.com/office/officeart/2005/8/layout/orgChart1"/>
    <dgm:cxn modelId="{151D9278-59BD-4A66-BB90-E6045B0E6176}" type="presOf" srcId="{07DE4274-5D97-4921-96DC-C7E2229FFF88}" destId="{4A5101F1-4959-4559-BC6F-026AEABED841}" srcOrd="0" destOrd="0" presId="urn:microsoft.com/office/officeart/2005/8/layout/orgChart1"/>
    <dgm:cxn modelId="{D3745AA8-EDE0-4FD5-B7FB-FDA66448174E}" type="presOf" srcId="{5AE52782-060D-4D85-A3E7-62A748A82F33}" destId="{F2EE56F9-C7C5-45A3-8EB1-14BA3A64B403}" srcOrd="1" destOrd="0" presId="urn:microsoft.com/office/officeart/2005/8/layout/orgChart1"/>
    <dgm:cxn modelId="{A079C2B2-8F42-4055-9074-6C8746C4E9AA}" type="presOf" srcId="{70937089-3635-4A10-B50B-E5717667C4E3}" destId="{9B961BD5-48FA-49F3-A580-F43127115BE6}" srcOrd="0" destOrd="0" presId="urn:microsoft.com/office/officeart/2005/8/layout/orgChart1"/>
    <dgm:cxn modelId="{254A0F1B-DD13-43CF-ADF8-00A557CFB5B2}" srcId="{68E95D07-1950-4661-AB31-DBF860AF4490}" destId="{AE52F954-8268-4FE9-862C-3981867839E2}" srcOrd="1" destOrd="0" parTransId="{BD2626AC-2A5C-4A4D-9F8F-77081D766558}" sibTransId="{C7E79945-0160-48EC-9CB8-D8989B3C974F}"/>
    <dgm:cxn modelId="{ABB6320C-2B35-4AD0-BBFF-1B0AE02784F8}" type="presOf" srcId="{1F414F32-7BED-4D60-AC8A-7ECAA4AFAF9D}" destId="{BF4D5092-AE03-466B-B91D-D8A33E6A81CA}" srcOrd="0" destOrd="0" presId="urn:microsoft.com/office/officeart/2005/8/layout/orgChart1"/>
    <dgm:cxn modelId="{505E1A9B-B293-4D23-AD87-32D772B40A73}" type="presOf" srcId="{99BEB69D-F975-427D-A74D-4A018F5C83BD}" destId="{923E9B01-905B-4F33-93DB-639B9A6CDDC4}" srcOrd="0" destOrd="0" presId="urn:microsoft.com/office/officeart/2005/8/layout/orgChart1"/>
    <dgm:cxn modelId="{0C89971D-402B-4B09-BE46-57159FC92F0B}" srcId="{39EE3405-CC0B-4311-86A9-08B428381C5E}" destId="{70937089-3635-4A10-B50B-E5717667C4E3}" srcOrd="0" destOrd="0" parTransId="{DCE47174-8F60-4BDE-A300-E62449E8ACD4}" sibTransId="{2736F4C7-D104-42EC-B443-0093778A5D5B}"/>
    <dgm:cxn modelId="{8BA678E0-7CF0-4A57-8630-6D427F589F0D}" type="presOf" srcId="{26C230EE-69C4-49AE-96D4-13ED57256DD6}" destId="{1A79C7EB-C7D9-4071-873B-39FD53A028B6}" srcOrd="1" destOrd="0" presId="urn:microsoft.com/office/officeart/2005/8/layout/orgChart1"/>
    <dgm:cxn modelId="{DD75CD92-A838-488A-8DB9-C7BAE6410B59}" type="presOf" srcId="{07DE4274-5D97-4921-96DC-C7E2229FFF88}" destId="{C8B4AC19-C52A-4FC8-9033-1F9D5E6C28B1}" srcOrd="1" destOrd="0" presId="urn:microsoft.com/office/officeart/2005/8/layout/orgChart1"/>
    <dgm:cxn modelId="{EBE20834-5154-4B81-857A-9DF09B5A8A9C}" type="presOf" srcId="{44E6AD2E-30C4-4455-82AD-0BDCD7A8C87D}" destId="{B2048484-6385-430C-B364-E344E5F304A1}" srcOrd="1" destOrd="0" presId="urn:microsoft.com/office/officeart/2005/8/layout/orgChart1"/>
    <dgm:cxn modelId="{E9CE060F-F295-4EB9-A151-C30EFEFC00A8}" type="presOf" srcId="{70937089-3635-4A10-B50B-E5717667C4E3}" destId="{D8C92E0C-2133-4B05-B271-A76B6B7F000F}" srcOrd="1" destOrd="0" presId="urn:microsoft.com/office/officeart/2005/8/layout/orgChart1"/>
    <dgm:cxn modelId="{1B05D02F-B42C-4B01-BCC3-3612DC48E92E}" type="presOf" srcId="{1A716156-053A-4887-999B-190D0C222363}" destId="{DE9D7922-E81C-4CD4-BA63-AB7083C5870A}" srcOrd="1" destOrd="0" presId="urn:microsoft.com/office/officeart/2005/8/layout/orgChart1"/>
    <dgm:cxn modelId="{55AE28A2-C4E1-47F3-B20D-132A75AC0289}" type="presOf" srcId="{5AE52782-060D-4D85-A3E7-62A748A82F33}" destId="{456B201C-563E-44BB-A02B-C4067745F198}" srcOrd="0" destOrd="0" presId="urn:microsoft.com/office/officeart/2005/8/layout/orgChart1"/>
    <dgm:cxn modelId="{52C6F896-2921-4485-B016-42BC990C5326}" srcId="{68E95D07-1950-4661-AB31-DBF860AF4490}" destId="{44E6AD2E-30C4-4455-82AD-0BDCD7A8C87D}" srcOrd="0" destOrd="0" parTransId="{1F414F32-7BED-4D60-AC8A-7ECAA4AFAF9D}" sibTransId="{735B2FE7-5E66-4A65-86E8-C414B3E1A432}"/>
    <dgm:cxn modelId="{B6910025-5591-4A49-B4D8-E65E71ED046D}" type="presOf" srcId="{26C230EE-69C4-49AE-96D4-13ED57256DD6}" destId="{0ADABE8F-C942-4997-92C5-16127A177AF0}" srcOrd="0" destOrd="0" presId="urn:microsoft.com/office/officeart/2005/8/layout/orgChart1"/>
    <dgm:cxn modelId="{8677BCCF-AB27-4EB3-B941-6064116FF281}" type="presOf" srcId="{AE52F954-8268-4FE9-862C-3981867839E2}" destId="{067C717D-7F18-4DF7-A8DA-313646094D81}" srcOrd="0" destOrd="0" presId="urn:microsoft.com/office/officeart/2005/8/layout/orgChart1"/>
    <dgm:cxn modelId="{3CD9F0B0-29BC-4349-BF13-B76280AEB092}" type="presOf" srcId="{C642CEFD-C686-4C61-8FA8-B4C3D423987C}" destId="{D05153D4-8D1A-4BBA-9355-74A35F06A312}" srcOrd="0" destOrd="0" presId="urn:microsoft.com/office/officeart/2005/8/layout/orgChart1"/>
    <dgm:cxn modelId="{43D18990-CADF-40C5-905B-59CCD46DE691}" srcId="{1A716156-053A-4887-999B-190D0C222363}" destId="{5AE52782-060D-4D85-A3E7-62A748A82F33}" srcOrd="0" destOrd="0" parTransId="{022A4442-6A2B-429C-910D-34BD2C20B4E1}" sibTransId="{950814F2-3212-4331-8887-83CC1A9462AA}"/>
    <dgm:cxn modelId="{7B03BB06-7D2C-4344-BE3A-6807C37A4266}" srcId="{5AE52782-060D-4D85-A3E7-62A748A82F33}" destId="{68E95D07-1950-4661-AB31-DBF860AF4490}" srcOrd="1" destOrd="0" parTransId="{99BEB69D-F975-427D-A74D-4A018F5C83BD}" sibTransId="{68A2E127-FB29-4AA3-933D-4B59F5F29C45}"/>
    <dgm:cxn modelId="{CE04EE9B-2280-46F0-8FD2-594D867B7F4B}" type="presOf" srcId="{E63EAC59-2709-4D7F-A57E-A2E99E1A0F6B}" destId="{DC151F63-852F-46B0-A00C-070FD921A706}" srcOrd="0" destOrd="0" presId="urn:microsoft.com/office/officeart/2005/8/layout/orgChart1"/>
    <dgm:cxn modelId="{35334A79-52CA-4F4F-A7C9-3645486F0D52}" type="presOf" srcId="{39EE3405-CC0B-4311-86A9-08B428381C5E}" destId="{B7B00F51-DE0C-4D5D-A9C1-859C810051CA}" srcOrd="0" destOrd="0" presId="urn:microsoft.com/office/officeart/2005/8/layout/orgChart1"/>
    <dgm:cxn modelId="{5FF04E5A-7A0B-44E8-B338-F3ECE3CD63EC}" type="presParOf" srcId="{B7B00F51-DE0C-4D5D-A9C1-859C810051CA}" destId="{4E2ABB71-52FF-47B6-BF1D-283540F3A86B}" srcOrd="0" destOrd="0" presId="urn:microsoft.com/office/officeart/2005/8/layout/orgChart1"/>
    <dgm:cxn modelId="{0C451B26-B22E-4517-AEB8-8C296104507C}" type="presParOf" srcId="{4E2ABB71-52FF-47B6-BF1D-283540F3A86B}" destId="{A6F2042C-A693-4651-92F9-E0F21679FDCC}" srcOrd="0" destOrd="0" presId="urn:microsoft.com/office/officeart/2005/8/layout/orgChart1"/>
    <dgm:cxn modelId="{25EA2FEC-6A08-4B38-BB81-E63D3CCCE49F}" type="presParOf" srcId="{A6F2042C-A693-4651-92F9-E0F21679FDCC}" destId="{9B961BD5-48FA-49F3-A580-F43127115BE6}" srcOrd="0" destOrd="0" presId="urn:microsoft.com/office/officeart/2005/8/layout/orgChart1"/>
    <dgm:cxn modelId="{5E0F566B-5D3B-468A-A425-AB731FDF991D}" type="presParOf" srcId="{A6F2042C-A693-4651-92F9-E0F21679FDCC}" destId="{D8C92E0C-2133-4B05-B271-A76B6B7F000F}" srcOrd="1" destOrd="0" presId="urn:microsoft.com/office/officeart/2005/8/layout/orgChart1"/>
    <dgm:cxn modelId="{F50EB102-67AF-46D8-99B6-FCD723ECD2C6}" type="presParOf" srcId="{4E2ABB71-52FF-47B6-BF1D-283540F3A86B}" destId="{3B226EA9-AEAD-47F4-BF8B-D09F7442E282}" srcOrd="1" destOrd="0" presId="urn:microsoft.com/office/officeart/2005/8/layout/orgChart1"/>
    <dgm:cxn modelId="{2DC77A18-80FF-4A46-9512-1E6FEC70376E}" type="presParOf" srcId="{3B226EA9-AEAD-47F4-BF8B-D09F7442E282}" destId="{D05153D4-8D1A-4BBA-9355-74A35F06A312}" srcOrd="0" destOrd="0" presId="urn:microsoft.com/office/officeart/2005/8/layout/orgChart1"/>
    <dgm:cxn modelId="{5FAD541C-26A7-4F77-AD6C-739FFDE2D3A8}" type="presParOf" srcId="{3B226EA9-AEAD-47F4-BF8B-D09F7442E282}" destId="{AAA94AD2-61AC-4033-B143-06B99060E3B8}" srcOrd="1" destOrd="0" presId="urn:microsoft.com/office/officeart/2005/8/layout/orgChart1"/>
    <dgm:cxn modelId="{B4DCDAD8-0364-480C-9222-13E0DD215FCB}" type="presParOf" srcId="{AAA94AD2-61AC-4033-B143-06B99060E3B8}" destId="{3495A6DD-B34F-47C7-BA11-BCDEA6573D12}" srcOrd="0" destOrd="0" presId="urn:microsoft.com/office/officeart/2005/8/layout/orgChart1"/>
    <dgm:cxn modelId="{3B41F00A-620E-44D9-98E9-4A7ED81E0CB7}" type="presParOf" srcId="{3495A6DD-B34F-47C7-BA11-BCDEA6573D12}" destId="{405F7DE2-55F0-49BC-8DBD-145FC47BB179}" srcOrd="0" destOrd="0" presId="urn:microsoft.com/office/officeart/2005/8/layout/orgChart1"/>
    <dgm:cxn modelId="{06CF8660-DB92-4C3D-AD0E-11E8A9230C49}" type="presParOf" srcId="{3495A6DD-B34F-47C7-BA11-BCDEA6573D12}" destId="{DE9D7922-E81C-4CD4-BA63-AB7083C5870A}" srcOrd="1" destOrd="0" presId="urn:microsoft.com/office/officeart/2005/8/layout/orgChart1"/>
    <dgm:cxn modelId="{88E81932-500F-4F56-B6E0-EBE6FC1276D9}" type="presParOf" srcId="{AAA94AD2-61AC-4033-B143-06B99060E3B8}" destId="{69B53C56-896C-4B15-95EC-AAADF56B2936}" srcOrd="1" destOrd="0" presId="urn:microsoft.com/office/officeart/2005/8/layout/orgChart1"/>
    <dgm:cxn modelId="{7AD255F0-8762-4A7C-B093-755F1DEAFC81}" type="presParOf" srcId="{69B53C56-896C-4B15-95EC-AAADF56B2936}" destId="{313ABAF0-D395-4166-85DE-19F83DD7AA12}" srcOrd="0" destOrd="0" presId="urn:microsoft.com/office/officeart/2005/8/layout/orgChart1"/>
    <dgm:cxn modelId="{53B98AC0-A31A-4E95-AD00-877CCEEB80F4}" type="presParOf" srcId="{69B53C56-896C-4B15-95EC-AAADF56B2936}" destId="{F06F1472-1D12-47DC-A526-976D794EB62E}" srcOrd="1" destOrd="0" presId="urn:microsoft.com/office/officeart/2005/8/layout/orgChart1"/>
    <dgm:cxn modelId="{06CA52EE-26B7-4864-8647-8D53C7D5A7FD}" type="presParOf" srcId="{F06F1472-1D12-47DC-A526-976D794EB62E}" destId="{9DDE2945-D2CD-47F5-896B-8F599479479D}" srcOrd="0" destOrd="0" presId="urn:microsoft.com/office/officeart/2005/8/layout/orgChart1"/>
    <dgm:cxn modelId="{AD0F7B56-1363-465C-AC54-87B9A842DDA7}" type="presParOf" srcId="{9DDE2945-D2CD-47F5-896B-8F599479479D}" destId="{456B201C-563E-44BB-A02B-C4067745F198}" srcOrd="0" destOrd="0" presId="urn:microsoft.com/office/officeart/2005/8/layout/orgChart1"/>
    <dgm:cxn modelId="{24FB274B-5A33-436E-B46D-DE1BFC9F36A4}" type="presParOf" srcId="{9DDE2945-D2CD-47F5-896B-8F599479479D}" destId="{F2EE56F9-C7C5-45A3-8EB1-14BA3A64B403}" srcOrd="1" destOrd="0" presId="urn:microsoft.com/office/officeart/2005/8/layout/orgChart1"/>
    <dgm:cxn modelId="{5A9A5825-744C-498D-9C59-44FE8034012A}" type="presParOf" srcId="{F06F1472-1D12-47DC-A526-976D794EB62E}" destId="{698688B9-E0D2-4C6D-B839-595AD14C7137}" srcOrd="1" destOrd="0" presId="urn:microsoft.com/office/officeart/2005/8/layout/orgChart1"/>
    <dgm:cxn modelId="{6F94CE21-5227-4DAC-9A1B-98A3DED55F6A}" type="presParOf" srcId="{698688B9-E0D2-4C6D-B839-595AD14C7137}" destId="{923E9B01-905B-4F33-93DB-639B9A6CDDC4}" srcOrd="0" destOrd="0" presId="urn:microsoft.com/office/officeart/2005/8/layout/orgChart1"/>
    <dgm:cxn modelId="{870C06CE-5B5A-4855-BB33-B07BA2791C20}" type="presParOf" srcId="{698688B9-E0D2-4C6D-B839-595AD14C7137}" destId="{A27F3755-28DD-4BCD-AEF6-9B4BD8730748}" srcOrd="1" destOrd="0" presId="urn:microsoft.com/office/officeart/2005/8/layout/orgChart1"/>
    <dgm:cxn modelId="{11008621-E4FE-4824-95FA-F1F30CC3DBFB}" type="presParOf" srcId="{A27F3755-28DD-4BCD-AEF6-9B4BD8730748}" destId="{EA0AE3E1-A12B-415A-92BF-37608D3C5DA4}" srcOrd="0" destOrd="0" presId="urn:microsoft.com/office/officeart/2005/8/layout/orgChart1"/>
    <dgm:cxn modelId="{532E9DDD-CD11-416F-830E-8767BEE6E391}" type="presParOf" srcId="{EA0AE3E1-A12B-415A-92BF-37608D3C5DA4}" destId="{B6D82CBB-2B03-4BF0-BBD6-EE4FF2915A8F}" srcOrd="0" destOrd="0" presId="urn:microsoft.com/office/officeart/2005/8/layout/orgChart1"/>
    <dgm:cxn modelId="{538590FF-3CA2-4BCA-8498-E33B65BE703B}" type="presParOf" srcId="{EA0AE3E1-A12B-415A-92BF-37608D3C5DA4}" destId="{3E9716B7-92B6-4A6D-9B01-A579798C038C}" srcOrd="1" destOrd="0" presId="urn:microsoft.com/office/officeart/2005/8/layout/orgChart1"/>
    <dgm:cxn modelId="{6FF2CFAC-C8B6-4BBC-813E-798E1151B15C}" type="presParOf" srcId="{A27F3755-28DD-4BCD-AEF6-9B4BD8730748}" destId="{FC5A9DF8-A619-4923-BE52-0C6EFE307DD8}" srcOrd="1" destOrd="0" presId="urn:microsoft.com/office/officeart/2005/8/layout/orgChart1"/>
    <dgm:cxn modelId="{21466D80-3B0F-4F39-9696-31A7FADFCB5C}" type="presParOf" srcId="{FC5A9DF8-A619-4923-BE52-0C6EFE307DD8}" destId="{BF4D5092-AE03-466B-B91D-D8A33E6A81CA}" srcOrd="0" destOrd="0" presId="urn:microsoft.com/office/officeart/2005/8/layout/orgChart1"/>
    <dgm:cxn modelId="{275A408C-6EC0-4C61-BF8C-BD02DC85DFC8}" type="presParOf" srcId="{FC5A9DF8-A619-4923-BE52-0C6EFE307DD8}" destId="{408860A0-C8DD-4CCF-B496-5DA95F70E128}" srcOrd="1" destOrd="0" presId="urn:microsoft.com/office/officeart/2005/8/layout/orgChart1"/>
    <dgm:cxn modelId="{52F65A4C-E64E-4B67-8399-AACD8AE237ED}" type="presParOf" srcId="{408860A0-C8DD-4CCF-B496-5DA95F70E128}" destId="{2DB9CAB7-0904-4F05-8216-A20812706284}" srcOrd="0" destOrd="0" presId="urn:microsoft.com/office/officeart/2005/8/layout/orgChart1"/>
    <dgm:cxn modelId="{5406201C-E2EE-4FC0-8D56-C2C87B0395A0}" type="presParOf" srcId="{2DB9CAB7-0904-4F05-8216-A20812706284}" destId="{59919C48-B884-462A-8F6A-ED240013A714}" srcOrd="0" destOrd="0" presId="urn:microsoft.com/office/officeart/2005/8/layout/orgChart1"/>
    <dgm:cxn modelId="{96B3881E-7FE3-436B-A933-D3BE2F0B0514}" type="presParOf" srcId="{2DB9CAB7-0904-4F05-8216-A20812706284}" destId="{B2048484-6385-430C-B364-E344E5F304A1}" srcOrd="1" destOrd="0" presId="urn:microsoft.com/office/officeart/2005/8/layout/orgChart1"/>
    <dgm:cxn modelId="{1334216B-5FAE-4BE0-B234-86A9BA1DF82A}" type="presParOf" srcId="{408860A0-C8DD-4CCF-B496-5DA95F70E128}" destId="{6C808318-2C1A-46CD-8AF8-4B0F718F1BDE}" srcOrd="1" destOrd="0" presId="urn:microsoft.com/office/officeart/2005/8/layout/orgChart1"/>
    <dgm:cxn modelId="{42630192-59E5-49EF-A177-05FF6B2F170A}" type="presParOf" srcId="{408860A0-C8DD-4CCF-B496-5DA95F70E128}" destId="{9B45CBDE-00C4-439A-B41C-00E720C018CE}" srcOrd="2" destOrd="0" presId="urn:microsoft.com/office/officeart/2005/8/layout/orgChart1"/>
    <dgm:cxn modelId="{EE423A13-65AA-493A-9BFE-5EA415D4C438}" type="presParOf" srcId="{FC5A9DF8-A619-4923-BE52-0C6EFE307DD8}" destId="{3DCE1A7E-8C7D-439F-99CA-2639138B1E89}" srcOrd="2" destOrd="0" presId="urn:microsoft.com/office/officeart/2005/8/layout/orgChart1"/>
    <dgm:cxn modelId="{ECF0E428-D025-44D2-863E-3692F55FBC5A}" type="presParOf" srcId="{FC5A9DF8-A619-4923-BE52-0C6EFE307DD8}" destId="{CACFB8F8-5385-4089-AE2F-8CFD4C984CE3}" srcOrd="3" destOrd="0" presId="urn:microsoft.com/office/officeart/2005/8/layout/orgChart1"/>
    <dgm:cxn modelId="{95D46F88-98B3-4C95-9B90-B2CCEDA1C6D5}" type="presParOf" srcId="{CACFB8F8-5385-4089-AE2F-8CFD4C984CE3}" destId="{D45B1665-7BEE-4DA3-BC87-F4DC8A4DEA20}" srcOrd="0" destOrd="0" presId="urn:microsoft.com/office/officeart/2005/8/layout/orgChart1"/>
    <dgm:cxn modelId="{2C6A7D29-CB19-4016-A7F5-DFC4A43FBF0F}" type="presParOf" srcId="{D45B1665-7BEE-4DA3-BC87-F4DC8A4DEA20}" destId="{067C717D-7F18-4DF7-A8DA-313646094D81}" srcOrd="0" destOrd="0" presId="urn:microsoft.com/office/officeart/2005/8/layout/orgChart1"/>
    <dgm:cxn modelId="{E25CE3CA-A131-4B29-B6F9-4F5F12931818}" type="presParOf" srcId="{D45B1665-7BEE-4DA3-BC87-F4DC8A4DEA20}" destId="{46E14A1E-C3EE-4882-B710-93A6DBD17F7B}" srcOrd="1" destOrd="0" presId="urn:microsoft.com/office/officeart/2005/8/layout/orgChart1"/>
    <dgm:cxn modelId="{D08FA203-DAA7-4B13-AF16-858E7A85166B}" type="presParOf" srcId="{CACFB8F8-5385-4089-AE2F-8CFD4C984CE3}" destId="{5680A0E9-E8D3-448A-8CB0-EFF26D4B51B4}" srcOrd="1" destOrd="0" presId="urn:microsoft.com/office/officeart/2005/8/layout/orgChart1"/>
    <dgm:cxn modelId="{480DC296-7D76-4123-B354-EE8218B2D7E6}" type="presParOf" srcId="{CACFB8F8-5385-4089-AE2F-8CFD4C984CE3}" destId="{F709ED7F-062A-40BF-A81C-1274052D3AD9}" srcOrd="2" destOrd="0" presId="urn:microsoft.com/office/officeart/2005/8/layout/orgChart1"/>
    <dgm:cxn modelId="{248F77DA-B060-4A70-8C35-75F649F22380}" type="presParOf" srcId="{A27F3755-28DD-4BCD-AEF6-9B4BD8730748}" destId="{54F5AFC3-CE4E-453F-BFD8-3641B0F799E6}" srcOrd="2" destOrd="0" presId="urn:microsoft.com/office/officeart/2005/8/layout/orgChart1"/>
    <dgm:cxn modelId="{1D80D455-A079-48F9-90C5-F822D0916E7E}" type="presParOf" srcId="{F06F1472-1D12-47DC-A526-976D794EB62E}" destId="{09DF85B0-0D41-4875-9E39-00FE5C791EBC}" srcOrd="2" destOrd="0" presId="urn:microsoft.com/office/officeart/2005/8/layout/orgChart1"/>
    <dgm:cxn modelId="{4E062821-5DA3-426B-BF83-CD0B5B31DE3F}" type="presParOf" srcId="{09DF85B0-0D41-4875-9E39-00FE5C791EBC}" destId="{DC151F63-852F-46B0-A00C-070FD921A706}" srcOrd="0" destOrd="0" presId="urn:microsoft.com/office/officeart/2005/8/layout/orgChart1"/>
    <dgm:cxn modelId="{02998263-7BE1-4436-B0C2-43A94AD1C1FE}" type="presParOf" srcId="{09DF85B0-0D41-4875-9E39-00FE5C791EBC}" destId="{53FDDA30-8CFA-4B8C-96B0-51B22057884B}" srcOrd="1" destOrd="0" presId="urn:microsoft.com/office/officeart/2005/8/layout/orgChart1"/>
    <dgm:cxn modelId="{04158E27-0558-4B51-B004-33B6A2A2D3F6}" type="presParOf" srcId="{53FDDA30-8CFA-4B8C-96B0-51B22057884B}" destId="{44464804-8EAE-466C-BAF8-648B6EEF9EEF}" srcOrd="0" destOrd="0" presId="urn:microsoft.com/office/officeart/2005/8/layout/orgChart1"/>
    <dgm:cxn modelId="{0A935D57-B973-4B3F-9C7C-7F138CC138C5}" type="presParOf" srcId="{44464804-8EAE-466C-BAF8-648B6EEF9EEF}" destId="{0ADABE8F-C942-4997-92C5-16127A177AF0}" srcOrd="0" destOrd="0" presId="urn:microsoft.com/office/officeart/2005/8/layout/orgChart1"/>
    <dgm:cxn modelId="{80F22D82-DDE0-4D6B-94BD-A0813299DB8A}" type="presParOf" srcId="{44464804-8EAE-466C-BAF8-648B6EEF9EEF}" destId="{1A79C7EB-C7D9-4071-873B-39FD53A028B6}" srcOrd="1" destOrd="0" presId="urn:microsoft.com/office/officeart/2005/8/layout/orgChart1"/>
    <dgm:cxn modelId="{0B39D368-CC04-484A-99E3-7B54435049A7}" type="presParOf" srcId="{53FDDA30-8CFA-4B8C-96B0-51B22057884B}" destId="{B1347CB8-C444-45FB-9C56-A8BBDD0D1A5F}" srcOrd="1" destOrd="0" presId="urn:microsoft.com/office/officeart/2005/8/layout/orgChart1"/>
    <dgm:cxn modelId="{C564CF57-5853-4627-A7D8-4A0FCBC46ECA}" type="presParOf" srcId="{53FDDA30-8CFA-4B8C-96B0-51B22057884B}" destId="{E60D0B2C-391E-4C52-BE0D-2689A6183B62}" srcOrd="2" destOrd="0" presId="urn:microsoft.com/office/officeart/2005/8/layout/orgChart1"/>
    <dgm:cxn modelId="{7104EF79-4AE6-4EE8-BC8E-46C068F894B7}" type="presParOf" srcId="{69B53C56-896C-4B15-95EC-AAADF56B2936}" destId="{19A5A69A-EAEE-4C3B-98F0-64DFF8947024}" srcOrd="2" destOrd="0" presId="urn:microsoft.com/office/officeart/2005/8/layout/orgChart1"/>
    <dgm:cxn modelId="{1403C18B-8D99-44BB-A711-88D0046A6C3F}" type="presParOf" srcId="{69B53C56-896C-4B15-95EC-AAADF56B2936}" destId="{D61BFBE7-E590-4C7D-BFF5-C353E1D49DB0}" srcOrd="3" destOrd="0" presId="urn:microsoft.com/office/officeart/2005/8/layout/orgChart1"/>
    <dgm:cxn modelId="{0F3578E0-113A-4F30-A91A-5EC24C3844F1}" type="presParOf" srcId="{D61BFBE7-E590-4C7D-BFF5-C353E1D49DB0}" destId="{06E76373-300E-4640-A1ED-475DE74372CB}" srcOrd="0" destOrd="0" presId="urn:microsoft.com/office/officeart/2005/8/layout/orgChart1"/>
    <dgm:cxn modelId="{FC3CE5C6-56E5-42C7-9058-DA0EB5A7DF07}" type="presParOf" srcId="{06E76373-300E-4640-A1ED-475DE74372CB}" destId="{4A5101F1-4959-4559-BC6F-026AEABED841}" srcOrd="0" destOrd="0" presId="urn:microsoft.com/office/officeart/2005/8/layout/orgChart1"/>
    <dgm:cxn modelId="{2C3AF927-98EC-4509-A915-00F02D693FFC}" type="presParOf" srcId="{06E76373-300E-4640-A1ED-475DE74372CB}" destId="{C8B4AC19-C52A-4FC8-9033-1F9D5E6C28B1}" srcOrd="1" destOrd="0" presId="urn:microsoft.com/office/officeart/2005/8/layout/orgChart1"/>
    <dgm:cxn modelId="{7CDBCD09-2FF0-47FC-B2F2-6BA1530F464D}" type="presParOf" srcId="{D61BFBE7-E590-4C7D-BFF5-C353E1D49DB0}" destId="{E47FC41C-E76F-4F49-8FED-FF83F9A67E27}" srcOrd="1" destOrd="0" presId="urn:microsoft.com/office/officeart/2005/8/layout/orgChart1"/>
    <dgm:cxn modelId="{9E3025A1-EDCF-4B4B-BB3C-F8CFC762CD5D}" type="presParOf" srcId="{D61BFBE7-E590-4C7D-BFF5-C353E1D49DB0}" destId="{3C175340-B33F-42A1-BE66-F2F105B1F458}" srcOrd="2" destOrd="0" presId="urn:microsoft.com/office/officeart/2005/8/layout/orgChart1"/>
    <dgm:cxn modelId="{7972514F-BAB0-47BC-A63E-37242B46CE0C}" type="presParOf" srcId="{AAA94AD2-61AC-4033-B143-06B99060E3B8}" destId="{E089F5F4-B026-4E8D-9CD0-28A246FBD1CB}" srcOrd="2" destOrd="0" presId="urn:microsoft.com/office/officeart/2005/8/layout/orgChart1"/>
    <dgm:cxn modelId="{791FC05B-09A0-4017-9E58-A1B570F60CF1}" type="presParOf" srcId="{4E2ABB71-52FF-47B6-BF1D-283540F3A86B}" destId="{5691D3FE-7C10-4648-8885-E131990A8A4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61786-C36F-42B2-992B-907917853F30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B7365-3BE7-447D-9084-7E59D38A00A3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50C13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определяется направление использования вариативной части </a:t>
          </a:r>
          <a:endParaRPr lang="ru-RU" sz="1600" dirty="0">
            <a:solidFill>
              <a:srgbClr val="050C1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FB18A-8D01-4B5F-94E5-CD32D54F0394}" type="parTrans" cxnId="{8554A206-001B-4ED8-9669-A03B54BFF35A}">
      <dgm:prSet/>
      <dgm:spPr/>
      <dgm:t>
        <a:bodyPr/>
        <a:lstStyle/>
        <a:p>
          <a:endParaRPr lang="ru-RU"/>
        </a:p>
      </dgm:t>
    </dgm:pt>
    <dgm:pt modelId="{6EC48075-1D88-4DA1-8918-B94BD30FC140}" type="sibTrans" cxnId="{8554A206-001B-4ED8-9669-A03B54BFF35A}">
      <dgm:prSet/>
      <dgm:spPr/>
      <dgm:t>
        <a:bodyPr/>
        <a:lstStyle/>
        <a:p>
          <a:endParaRPr lang="ru-RU"/>
        </a:p>
      </dgm:t>
    </dgm:pt>
    <dgm:pt modelId="{7F620FC1-C1BF-4492-B6BC-59DBC52507D3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50C13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разрабатываются спецификации по профессиональным  компетенциям  </a:t>
          </a:r>
          <a:endParaRPr lang="ru-RU" sz="1600" dirty="0">
            <a:solidFill>
              <a:srgbClr val="050C1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988A14-7430-4E4C-996E-395EB35A727C}" type="parTrans" cxnId="{83602FB4-277E-4211-8057-8BAFAF9A494B}">
      <dgm:prSet/>
      <dgm:spPr/>
      <dgm:t>
        <a:bodyPr/>
        <a:lstStyle/>
        <a:p>
          <a:endParaRPr lang="ru-RU"/>
        </a:p>
      </dgm:t>
    </dgm:pt>
    <dgm:pt modelId="{EA9B3F96-D996-4552-A9B6-879A27ADBAAA}" type="sibTrans" cxnId="{83602FB4-277E-4211-8057-8BAFAF9A494B}">
      <dgm:prSet/>
      <dgm:spPr/>
      <dgm:t>
        <a:bodyPr/>
        <a:lstStyle/>
        <a:p>
          <a:endParaRPr lang="ru-RU"/>
        </a:p>
      </dgm:t>
    </dgm:pt>
    <dgm:pt modelId="{0F0B1BFC-97FB-41FD-ACFF-F70C06AE2311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50C13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формируются дополнительные элементы программ учебных дисциплин и профессиональных модулей</a:t>
          </a:r>
          <a:endParaRPr lang="ru-RU" sz="1600" dirty="0">
            <a:solidFill>
              <a:srgbClr val="050C1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3BD41-4CFA-4B0E-9232-15B5C1C752E9}" type="parTrans" cxnId="{85FA6F48-74E7-43BF-B786-8CABC67C8758}">
      <dgm:prSet/>
      <dgm:spPr/>
      <dgm:t>
        <a:bodyPr/>
        <a:lstStyle/>
        <a:p>
          <a:endParaRPr lang="ru-RU"/>
        </a:p>
      </dgm:t>
    </dgm:pt>
    <dgm:pt modelId="{0BC2D84D-9994-4DA8-A748-105E2FD0CD94}" type="sibTrans" cxnId="{85FA6F48-74E7-43BF-B786-8CABC67C8758}">
      <dgm:prSet/>
      <dgm:spPr/>
      <dgm:t>
        <a:bodyPr/>
        <a:lstStyle/>
        <a:p>
          <a:endParaRPr lang="ru-RU"/>
        </a:p>
      </dgm:t>
    </dgm:pt>
    <dgm:pt modelId="{E8C0F318-6C67-462A-9B71-A0B6721A68E3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50C13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разрабатываются программы практик</a:t>
          </a:r>
          <a:endParaRPr lang="ru-RU" sz="1600" dirty="0">
            <a:solidFill>
              <a:srgbClr val="050C1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44BC7-DF71-4B02-AFCC-D2BB57AE1840}" type="parTrans" cxnId="{FDDFB7E8-908F-46ED-839F-C9FB1629764F}">
      <dgm:prSet/>
      <dgm:spPr/>
      <dgm:t>
        <a:bodyPr/>
        <a:lstStyle/>
        <a:p>
          <a:endParaRPr lang="ru-RU"/>
        </a:p>
      </dgm:t>
    </dgm:pt>
    <dgm:pt modelId="{E6D1EE76-B10F-46B4-84C2-E40B02EB8A3E}" type="sibTrans" cxnId="{FDDFB7E8-908F-46ED-839F-C9FB1629764F}">
      <dgm:prSet/>
      <dgm:spPr/>
      <dgm:t>
        <a:bodyPr/>
        <a:lstStyle/>
        <a:p>
          <a:endParaRPr lang="ru-RU"/>
        </a:p>
      </dgm:t>
    </dgm:pt>
    <dgm:pt modelId="{BFC467CD-BB39-4E07-82F2-BF9A850F659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50C13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разрабатываются учебный план и график учебного процесса</a:t>
          </a:r>
          <a:endParaRPr lang="ru-RU" sz="1600" dirty="0">
            <a:solidFill>
              <a:srgbClr val="050C1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003DF-2E6A-4737-8400-B46A95E17672}" type="parTrans" cxnId="{E00C731C-E50A-4031-83F8-4F4B4A071E19}">
      <dgm:prSet/>
      <dgm:spPr/>
      <dgm:t>
        <a:bodyPr/>
        <a:lstStyle/>
        <a:p>
          <a:endParaRPr lang="ru-RU"/>
        </a:p>
      </dgm:t>
    </dgm:pt>
    <dgm:pt modelId="{F0B9354B-F5A7-4081-9207-4A00A78C0864}" type="sibTrans" cxnId="{E00C731C-E50A-4031-83F8-4F4B4A071E19}">
      <dgm:prSet/>
      <dgm:spPr/>
      <dgm:t>
        <a:bodyPr/>
        <a:lstStyle/>
        <a:p>
          <a:endParaRPr lang="ru-RU"/>
        </a:p>
      </dgm:t>
    </dgm:pt>
    <dgm:pt modelId="{9650ABA7-5BE1-4890-8B14-FEECA148D40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50C13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формируется фонд оценочных  средств  </a:t>
          </a:r>
          <a:endParaRPr lang="ru-RU" sz="1600" b="1" dirty="0">
            <a:solidFill>
              <a:srgbClr val="050C1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3F32C-B71E-4C20-B99A-35E2376F30DE}" type="parTrans" cxnId="{63854650-05EF-4C59-A969-7F6877F559BC}">
      <dgm:prSet/>
      <dgm:spPr/>
      <dgm:t>
        <a:bodyPr/>
        <a:lstStyle/>
        <a:p>
          <a:endParaRPr lang="ru-RU"/>
        </a:p>
      </dgm:t>
    </dgm:pt>
    <dgm:pt modelId="{3217DD69-EF84-4E87-B3E9-E24EBAAA61A9}" type="sibTrans" cxnId="{63854650-05EF-4C59-A969-7F6877F559BC}">
      <dgm:prSet/>
      <dgm:spPr/>
      <dgm:t>
        <a:bodyPr/>
        <a:lstStyle/>
        <a:p>
          <a:endParaRPr lang="ru-RU"/>
        </a:p>
      </dgm:t>
    </dgm:pt>
    <dgm:pt modelId="{E92040F4-E138-4ECD-85A2-8A2ACB978AF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50C13"/>
              </a:solidFill>
              <a:latin typeface="Arial" panose="020B0604020202020204" pitchFamily="34" charset="0"/>
              <a:cs typeface="Arial" panose="020B0604020202020204" pitchFamily="34" charset="0"/>
            </a:rPr>
            <a:t>утверждается программа руководителем образовательной организации. </a:t>
          </a:r>
          <a:endParaRPr lang="ru-RU" sz="1600" dirty="0">
            <a:solidFill>
              <a:srgbClr val="050C1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933A9-E0DD-4C5D-8429-4F95DC1A22D2}" type="parTrans" cxnId="{FCA50F6E-0792-427F-B78F-DF42D8064D2F}">
      <dgm:prSet/>
      <dgm:spPr/>
      <dgm:t>
        <a:bodyPr/>
        <a:lstStyle/>
        <a:p>
          <a:endParaRPr lang="ru-RU"/>
        </a:p>
      </dgm:t>
    </dgm:pt>
    <dgm:pt modelId="{1E76DAB3-B293-492A-8D79-6E0B1EEA65F2}" type="sibTrans" cxnId="{FCA50F6E-0792-427F-B78F-DF42D8064D2F}">
      <dgm:prSet/>
      <dgm:spPr/>
      <dgm:t>
        <a:bodyPr/>
        <a:lstStyle/>
        <a:p>
          <a:endParaRPr lang="ru-RU"/>
        </a:p>
      </dgm:t>
    </dgm:pt>
    <dgm:pt modelId="{EE19C35F-B7B3-4653-9998-6F048A528913}" type="pres">
      <dgm:prSet presAssocID="{86261786-C36F-42B2-992B-907917853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B247E-10C2-473F-B3DB-759362038D0C}" type="pres">
      <dgm:prSet presAssocID="{E92040F4-E138-4ECD-85A2-8A2ACB978AF7}" presName="boxAndChildren" presStyleCnt="0"/>
      <dgm:spPr/>
    </dgm:pt>
    <dgm:pt modelId="{03AA60AC-6FEA-4C4B-B8C8-01780498CC19}" type="pres">
      <dgm:prSet presAssocID="{E92040F4-E138-4ECD-85A2-8A2ACB978AF7}" presName="parentTextBox" presStyleLbl="node1" presStyleIdx="0" presStyleCnt="7"/>
      <dgm:spPr/>
      <dgm:t>
        <a:bodyPr/>
        <a:lstStyle/>
        <a:p>
          <a:endParaRPr lang="ru-RU"/>
        </a:p>
      </dgm:t>
    </dgm:pt>
    <dgm:pt modelId="{A3CF0B2B-2ECD-4F36-AE8D-F5E91126F984}" type="pres">
      <dgm:prSet presAssocID="{3217DD69-EF84-4E87-B3E9-E24EBAAA61A9}" presName="sp" presStyleCnt="0"/>
      <dgm:spPr/>
    </dgm:pt>
    <dgm:pt modelId="{6D784D63-BD20-4052-9D79-2B39AE98325F}" type="pres">
      <dgm:prSet presAssocID="{9650ABA7-5BE1-4890-8B14-FEECA148D40B}" presName="arrowAndChildren" presStyleCnt="0"/>
      <dgm:spPr/>
    </dgm:pt>
    <dgm:pt modelId="{A98F4321-67A0-4F6C-B5B6-02241F74DFE4}" type="pres">
      <dgm:prSet presAssocID="{9650ABA7-5BE1-4890-8B14-FEECA148D40B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822BBCBB-E6BC-41B3-82AA-A1A7C73E7290}" type="pres">
      <dgm:prSet presAssocID="{F0B9354B-F5A7-4081-9207-4A00A78C0864}" presName="sp" presStyleCnt="0"/>
      <dgm:spPr/>
    </dgm:pt>
    <dgm:pt modelId="{8967C405-3475-473D-937F-D4F6B1588040}" type="pres">
      <dgm:prSet presAssocID="{BFC467CD-BB39-4E07-82F2-BF9A850F6596}" presName="arrowAndChildren" presStyleCnt="0"/>
      <dgm:spPr/>
    </dgm:pt>
    <dgm:pt modelId="{2D417CCD-ED7D-4210-8670-E494690F446A}" type="pres">
      <dgm:prSet presAssocID="{BFC467CD-BB39-4E07-82F2-BF9A850F6596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BF6DE5B5-180E-4465-8969-13725C7C61B2}" type="pres">
      <dgm:prSet presAssocID="{E6D1EE76-B10F-46B4-84C2-E40B02EB8A3E}" presName="sp" presStyleCnt="0"/>
      <dgm:spPr/>
    </dgm:pt>
    <dgm:pt modelId="{1306BB8A-28A9-4FCD-9D11-F9694922E5DB}" type="pres">
      <dgm:prSet presAssocID="{E8C0F318-6C67-462A-9B71-A0B6721A68E3}" presName="arrowAndChildren" presStyleCnt="0"/>
      <dgm:spPr/>
    </dgm:pt>
    <dgm:pt modelId="{348CE03E-433F-4605-BB06-3291BB5A24F1}" type="pres">
      <dgm:prSet presAssocID="{E8C0F318-6C67-462A-9B71-A0B6721A68E3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747C5A36-267C-42A2-A8E9-81AEDE6EDD07}" type="pres">
      <dgm:prSet presAssocID="{0BC2D84D-9994-4DA8-A748-105E2FD0CD94}" presName="sp" presStyleCnt="0"/>
      <dgm:spPr/>
    </dgm:pt>
    <dgm:pt modelId="{0163EF5C-CFDE-42B5-8118-D84271E97DA1}" type="pres">
      <dgm:prSet presAssocID="{0F0B1BFC-97FB-41FD-ACFF-F70C06AE2311}" presName="arrowAndChildren" presStyleCnt="0"/>
      <dgm:spPr/>
    </dgm:pt>
    <dgm:pt modelId="{5C4E3A81-1DB9-4863-8AB6-B98C205A8A64}" type="pres">
      <dgm:prSet presAssocID="{0F0B1BFC-97FB-41FD-ACFF-F70C06AE2311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981A309C-61B4-4569-B46B-BC0BC4A915B1}" type="pres">
      <dgm:prSet presAssocID="{EA9B3F96-D996-4552-A9B6-879A27ADBAAA}" presName="sp" presStyleCnt="0"/>
      <dgm:spPr/>
    </dgm:pt>
    <dgm:pt modelId="{F0608AE3-911E-4FB6-AE42-B0806E2F7304}" type="pres">
      <dgm:prSet presAssocID="{7F620FC1-C1BF-4492-B6BC-59DBC52507D3}" presName="arrowAndChildren" presStyleCnt="0"/>
      <dgm:spPr/>
    </dgm:pt>
    <dgm:pt modelId="{49CE9BC8-F545-4214-8405-96070E33288C}" type="pres">
      <dgm:prSet presAssocID="{7F620FC1-C1BF-4492-B6BC-59DBC52507D3}" presName="parentTextArrow" presStyleLbl="node1" presStyleIdx="5" presStyleCnt="7" custLinFactNeighborY="1333"/>
      <dgm:spPr/>
      <dgm:t>
        <a:bodyPr/>
        <a:lstStyle/>
        <a:p>
          <a:endParaRPr lang="ru-RU"/>
        </a:p>
      </dgm:t>
    </dgm:pt>
    <dgm:pt modelId="{5946A605-328F-4BC2-8E0D-10E365AF7C11}" type="pres">
      <dgm:prSet presAssocID="{6EC48075-1D88-4DA1-8918-B94BD30FC140}" presName="sp" presStyleCnt="0"/>
      <dgm:spPr/>
    </dgm:pt>
    <dgm:pt modelId="{2F6A01EC-3F1A-4EA8-9263-84A31D4ACC46}" type="pres">
      <dgm:prSet presAssocID="{2D1B7365-3BE7-447D-9084-7E59D38A00A3}" presName="arrowAndChildren" presStyleCnt="0"/>
      <dgm:spPr/>
    </dgm:pt>
    <dgm:pt modelId="{A5A1EC38-E9FD-4A0B-9B0F-B87CC3EB0A60}" type="pres">
      <dgm:prSet presAssocID="{2D1B7365-3BE7-447D-9084-7E59D38A00A3}" presName="parentTextArrow" presStyleLbl="node1" presStyleIdx="6" presStyleCnt="7" custLinFactNeighborX="817" custLinFactNeighborY="-65597"/>
      <dgm:spPr/>
      <dgm:t>
        <a:bodyPr/>
        <a:lstStyle/>
        <a:p>
          <a:endParaRPr lang="ru-RU"/>
        </a:p>
      </dgm:t>
    </dgm:pt>
  </dgm:ptLst>
  <dgm:cxnLst>
    <dgm:cxn modelId="{CD81C040-6B68-467E-93BA-52E450A80050}" type="presOf" srcId="{9650ABA7-5BE1-4890-8B14-FEECA148D40B}" destId="{A98F4321-67A0-4F6C-B5B6-02241F74DFE4}" srcOrd="0" destOrd="0" presId="urn:microsoft.com/office/officeart/2005/8/layout/process4"/>
    <dgm:cxn modelId="{63854650-05EF-4C59-A969-7F6877F559BC}" srcId="{86261786-C36F-42B2-992B-907917853F30}" destId="{9650ABA7-5BE1-4890-8B14-FEECA148D40B}" srcOrd="5" destOrd="0" parTransId="{AF63F32C-B71E-4C20-B99A-35E2376F30DE}" sibTransId="{3217DD69-EF84-4E87-B3E9-E24EBAAA61A9}"/>
    <dgm:cxn modelId="{90E18CF4-E766-48D6-8796-83C3B0BB34B0}" type="presOf" srcId="{86261786-C36F-42B2-992B-907917853F30}" destId="{EE19C35F-B7B3-4653-9998-6F048A528913}" srcOrd="0" destOrd="0" presId="urn:microsoft.com/office/officeart/2005/8/layout/process4"/>
    <dgm:cxn modelId="{FCA50F6E-0792-427F-B78F-DF42D8064D2F}" srcId="{86261786-C36F-42B2-992B-907917853F30}" destId="{E92040F4-E138-4ECD-85A2-8A2ACB978AF7}" srcOrd="6" destOrd="0" parTransId="{D26933A9-E0DD-4C5D-8429-4F95DC1A22D2}" sibTransId="{1E76DAB3-B293-492A-8D79-6E0B1EEA65F2}"/>
    <dgm:cxn modelId="{83602FB4-277E-4211-8057-8BAFAF9A494B}" srcId="{86261786-C36F-42B2-992B-907917853F30}" destId="{7F620FC1-C1BF-4492-B6BC-59DBC52507D3}" srcOrd="1" destOrd="0" parTransId="{F5988A14-7430-4E4C-996E-395EB35A727C}" sibTransId="{EA9B3F96-D996-4552-A9B6-879A27ADBAAA}"/>
    <dgm:cxn modelId="{9F1602FA-1615-42CC-B4C1-320036AB48AD}" type="presOf" srcId="{BFC467CD-BB39-4E07-82F2-BF9A850F6596}" destId="{2D417CCD-ED7D-4210-8670-E494690F446A}" srcOrd="0" destOrd="0" presId="urn:microsoft.com/office/officeart/2005/8/layout/process4"/>
    <dgm:cxn modelId="{93A5B3F1-E59C-4D87-B74D-6E0691B4D945}" type="presOf" srcId="{7F620FC1-C1BF-4492-B6BC-59DBC52507D3}" destId="{49CE9BC8-F545-4214-8405-96070E33288C}" srcOrd="0" destOrd="0" presId="urn:microsoft.com/office/officeart/2005/8/layout/process4"/>
    <dgm:cxn modelId="{143D07A7-07CA-4EDE-9891-15BB479B26B7}" type="presOf" srcId="{E92040F4-E138-4ECD-85A2-8A2ACB978AF7}" destId="{03AA60AC-6FEA-4C4B-B8C8-01780498CC19}" srcOrd="0" destOrd="0" presId="urn:microsoft.com/office/officeart/2005/8/layout/process4"/>
    <dgm:cxn modelId="{E00C731C-E50A-4031-83F8-4F4B4A071E19}" srcId="{86261786-C36F-42B2-992B-907917853F30}" destId="{BFC467CD-BB39-4E07-82F2-BF9A850F6596}" srcOrd="4" destOrd="0" parTransId="{98C003DF-2E6A-4737-8400-B46A95E17672}" sibTransId="{F0B9354B-F5A7-4081-9207-4A00A78C0864}"/>
    <dgm:cxn modelId="{17E4BE01-31A6-4848-9FF8-A2F6FE308526}" type="presOf" srcId="{2D1B7365-3BE7-447D-9084-7E59D38A00A3}" destId="{A5A1EC38-E9FD-4A0B-9B0F-B87CC3EB0A60}" srcOrd="0" destOrd="0" presId="urn:microsoft.com/office/officeart/2005/8/layout/process4"/>
    <dgm:cxn modelId="{8554A206-001B-4ED8-9669-A03B54BFF35A}" srcId="{86261786-C36F-42B2-992B-907917853F30}" destId="{2D1B7365-3BE7-447D-9084-7E59D38A00A3}" srcOrd="0" destOrd="0" parTransId="{F2AFB18A-8D01-4B5F-94E5-CD32D54F0394}" sibTransId="{6EC48075-1D88-4DA1-8918-B94BD30FC140}"/>
    <dgm:cxn modelId="{85FA6F48-74E7-43BF-B786-8CABC67C8758}" srcId="{86261786-C36F-42B2-992B-907917853F30}" destId="{0F0B1BFC-97FB-41FD-ACFF-F70C06AE2311}" srcOrd="2" destOrd="0" parTransId="{CAF3BD41-4CFA-4B0E-9232-15B5C1C752E9}" sibTransId="{0BC2D84D-9994-4DA8-A748-105E2FD0CD94}"/>
    <dgm:cxn modelId="{1EE5628B-D825-472F-8CA7-510BA8EF5631}" type="presOf" srcId="{0F0B1BFC-97FB-41FD-ACFF-F70C06AE2311}" destId="{5C4E3A81-1DB9-4863-8AB6-B98C205A8A64}" srcOrd="0" destOrd="0" presId="urn:microsoft.com/office/officeart/2005/8/layout/process4"/>
    <dgm:cxn modelId="{22ECFF91-5D14-4E45-8959-1279AB0FF4E3}" type="presOf" srcId="{E8C0F318-6C67-462A-9B71-A0B6721A68E3}" destId="{348CE03E-433F-4605-BB06-3291BB5A24F1}" srcOrd="0" destOrd="0" presId="urn:microsoft.com/office/officeart/2005/8/layout/process4"/>
    <dgm:cxn modelId="{FDDFB7E8-908F-46ED-839F-C9FB1629764F}" srcId="{86261786-C36F-42B2-992B-907917853F30}" destId="{E8C0F318-6C67-462A-9B71-A0B6721A68E3}" srcOrd="3" destOrd="0" parTransId="{4AA44BC7-DF71-4B02-AFCC-D2BB57AE1840}" sibTransId="{E6D1EE76-B10F-46B4-84C2-E40B02EB8A3E}"/>
    <dgm:cxn modelId="{5F979049-D8AA-4F05-9E6F-AF1A1FDA1DB4}" type="presParOf" srcId="{EE19C35F-B7B3-4653-9998-6F048A528913}" destId="{697B247E-10C2-473F-B3DB-759362038D0C}" srcOrd="0" destOrd="0" presId="urn:microsoft.com/office/officeart/2005/8/layout/process4"/>
    <dgm:cxn modelId="{FDF3759D-330C-40A7-9DC7-FAD03598F7A2}" type="presParOf" srcId="{697B247E-10C2-473F-B3DB-759362038D0C}" destId="{03AA60AC-6FEA-4C4B-B8C8-01780498CC19}" srcOrd="0" destOrd="0" presId="urn:microsoft.com/office/officeart/2005/8/layout/process4"/>
    <dgm:cxn modelId="{4950F197-F4BA-4199-9944-D953A5A492D6}" type="presParOf" srcId="{EE19C35F-B7B3-4653-9998-6F048A528913}" destId="{A3CF0B2B-2ECD-4F36-AE8D-F5E91126F984}" srcOrd="1" destOrd="0" presId="urn:microsoft.com/office/officeart/2005/8/layout/process4"/>
    <dgm:cxn modelId="{5754225B-F996-4192-A3ED-6EF65A8220A3}" type="presParOf" srcId="{EE19C35F-B7B3-4653-9998-6F048A528913}" destId="{6D784D63-BD20-4052-9D79-2B39AE98325F}" srcOrd="2" destOrd="0" presId="urn:microsoft.com/office/officeart/2005/8/layout/process4"/>
    <dgm:cxn modelId="{D083318C-BFEC-49A5-9A39-AAAA65F2B4E5}" type="presParOf" srcId="{6D784D63-BD20-4052-9D79-2B39AE98325F}" destId="{A98F4321-67A0-4F6C-B5B6-02241F74DFE4}" srcOrd="0" destOrd="0" presId="urn:microsoft.com/office/officeart/2005/8/layout/process4"/>
    <dgm:cxn modelId="{157B860A-7761-4F39-ACA6-25EB746A55D3}" type="presParOf" srcId="{EE19C35F-B7B3-4653-9998-6F048A528913}" destId="{822BBCBB-E6BC-41B3-82AA-A1A7C73E7290}" srcOrd="3" destOrd="0" presId="urn:microsoft.com/office/officeart/2005/8/layout/process4"/>
    <dgm:cxn modelId="{E99DDEEC-6CDB-4D4B-B554-4F6FBAB862A0}" type="presParOf" srcId="{EE19C35F-B7B3-4653-9998-6F048A528913}" destId="{8967C405-3475-473D-937F-D4F6B1588040}" srcOrd="4" destOrd="0" presId="urn:microsoft.com/office/officeart/2005/8/layout/process4"/>
    <dgm:cxn modelId="{E90DC07C-15D0-475F-8BC7-97A29FA78EAE}" type="presParOf" srcId="{8967C405-3475-473D-937F-D4F6B1588040}" destId="{2D417CCD-ED7D-4210-8670-E494690F446A}" srcOrd="0" destOrd="0" presId="urn:microsoft.com/office/officeart/2005/8/layout/process4"/>
    <dgm:cxn modelId="{67F53696-DF4B-4ABE-945C-9355095C22AA}" type="presParOf" srcId="{EE19C35F-B7B3-4653-9998-6F048A528913}" destId="{BF6DE5B5-180E-4465-8969-13725C7C61B2}" srcOrd="5" destOrd="0" presId="urn:microsoft.com/office/officeart/2005/8/layout/process4"/>
    <dgm:cxn modelId="{DBF5A93E-EA8A-4E75-8B61-7633B59C1850}" type="presParOf" srcId="{EE19C35F-B7B3-4653-9998-6F048A528913}" destId="{1306BB8A-28A9-4FCD-9D11-F9694922E5DB}" srcOrd="6" destOrd="0" presId="urn:microsoft.com/office/officeart/2005/8/layout/process4"/>
    <dgm:cxn modelId="{8F5F5A8A-B415-4A13-8610-CB13BA03C7A9}" type="presParOf" srcId="{1306BB8A-28A9-4FCD-9D11-F9694922E5DB}" destId="{348CE03E-433F-4605-BB06-3291BB5A24F1}" srcOrd="0" destOrd="0" presId="urn:microsoft.com/office/officeart/2005/8/layout/process4"/>
    <dgm:cxn modelId="{BA7581D6-27BF-48D1-A6C5-AEBEAFE2D503}" type="presParOf" srcId="{EE19C35F-B7B3-4653-9998-6F048A528913}" destId="{747C5A36-267C-42A2-A8E9-81AEDE6EDD07}" srcOrd="7" destOrd="0" presId="urn:microsoft.com/office/officeart/2005/8/layout/process4"/>
    <dgm:cxn modelId="{CC3B0860-C582-42F8-B53A-B05B5D9CC2E9}" type="presParOf" srcId="{EE19C35F-B7B3-4653-9998-6F048A528913}" destId="{0163EF5C-CFDE-42B5-8118-D84271E97DA1}" srcOrd="8" destOrd="0" presId="urn:microsoft.com/office/officeart/2005/8/layout/process4"/>
    <dgm:cxn modelId="{243E4FBD-454A-423B-A579-FF9FEDF92148}" type="presParOf" srcId="{0163EF5C-CFDE-42B5-8118-D84271E97DA1}" destId="{5C4E3A81-1DB9-4863-8AB6-B98C205A8A64}" srcOrd="0" destOrd="0" presId="urn:microsoft.com/office/officeart/2005/8/layout/process4"/>
    <dgm:cxn modelId="{5C8C0B4C-DB67-483A-93ED-99BC65CCCC7A}" type="presParOf" srcId="{EE19C35F-B7B3-4653-9998-6F048A528913}" destId="{981A309C-61B4-4569-B46B-BC0BC4A915B1}" srcOrd="9" destOrd="0" presId="urn:microsoft.com/office/officeart/2005/8/layout/process4"/>
    <dgm:cxn modelId="{37E1A2E6-CFBB-4FC0-B5C3-7B8DC79652B0}" type="presParOf" srcId="{EE19C35F-B7B3-4653-9998-6F048A528913}" destId="{F0608AE3-911E-4FB6-AE42-B0806E2F7304}" srcOrd="10" destOrd="0" presId="urn:microsoft.com/office/officeart/2005/8/layout/process4"/>
    <dgm:cxn modelId="{25BFF128-743C-4C55-856F-4EA41CF8C7BC}" type="presParOf" srcId="{F0608AE3-911E-4FB6-AE42-B0806E2F7304}" destId="{49CE9BC8-F545-4214-8405-96070E33288C}" srcOrd="0" destOrd="0" presId="urn:microsoft.com/office/officeart/2005/8/layout/process4"/>
    <dgm:cxn modelId="{4240D96A-ABB2-4FC6-BD5A-67F34C00D2A7}" type="presParOf" srcId="{EE19C35F-B7B3-4653-9998-6F048A528913}" destId="{5946A605-328F-4BC2-8E0D-10E365AF7C11}" srcOrd="11" destOrd="0" presId="urn:microsoft.com/office/officeart/2005/8/layout/process4"/>
    <dgm:cxn modelId="{3C9FDB7F-7FB4-4672-8A8B-FAC02402E56D}" type="presParOf" srcId="{EE19C35F-B7B3-4653-9998-6F048A528913}" destId="{2F6A01EC-3F1A-4EA8-9263-84A31D4ACC46}" srcOrd="12" destOrd="0" presId="urn:microsoft.com/office/officeart/2005/8/layout/process4"/>
    <dgm:cxn modelId="{0EC07001-48FE-4146-8029-C550F4B1F6B8}" type="presParOf" srcId="{2F6A01EC-3F1A-4EA8-9263-84A31D4ACC46}" destId="{A5A1EC38-E9FD-4A0B-9B0F-B87CC3EB0A60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A3C11-E087-4959-B979-E9E14D7231C0}" type="doc">
      <dgm:prSet loTypeId="urn:microsoft.com/office/officeart/2005/8/layout/funnel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AD9069-8966-437D-83C1-4784C59DA8A3}">
      <dgm:prSet phldrT="[Текст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Блочная структура</a:t>
          </a:r>
          <a:endParaRPr lang="ru-RU" b="1" dirty="0"/>
        </a:p>
      </dgm:t>
    </dgm:pt>
    <dgm:pt modelId="{511BB5C2-33D7-4C9A-9014-20097143C40A}" type="parTrans" cxnId="{102FB182-A377-4121-8023-6D8E191A0893}">
      <dgm:prSet/>
      <dgm:spPr/>
      <dgm:t>
        <a:bodyPr/>
        <a:lstStyle/>
        <a:p>
          <a:endParaRPr lang="ru-RU"/>
        </a:p>
      </dgm:t>
    </dgm:pt>
    <dgm:pt modelId="{DF252745-089A-4254-9E01-44C26C2DDA10}" type="sibTrans" cxnId="{102FB182-A377-4121-8023-6D8E191A0893}">
      <dgm:prSet/>
      <dgm:spPr/>
      <dgm:t>
        <a:bodyPr/>
        <a:lstStyle/>
        <a:p>
          <a:endParaRPr lang="ru-RU"/>
        </a:p>
      </dgm:t>
    </dgm:pt>
    <dgm:pt modelId="{497E19E6-4B49-44B9-8499-16198433585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Гибкость</a:t>
          </a:r>
          <a:endParaRPr lang="ru-RU" dirty="0"/>
        </a:p>
      </dgm:t>
    </dgm:pt>
    <dgm:pt modelId="{5ADF8B0F-626A-44E8-A422-DD92850D6FD5}" type="parTrans" cxnId="{6D594A0A-3E80-4F20-BCAA-FAFE4D16C32D}">
      <dgm:prSet/>
      <dgm:spPr/>
      <dgm:t>
        <a:bodyPr/>
        <a:lstStyle/>
        <a:p>
          <a:endParaRPr lang="ru-RU"/>
        </a:p>
      </dgm:t>
    </dgm:pt>
    <dgm:pt modelId="{FCAEC582-CC9E-47D8-B781-7E8A5062D068}" type="sibTrans" cxnId="{6D594A0A-3E80-4F20-BCAA-FAFE4D16C32D}">
      <dgm:prSet/>
      <dgm:spPr/>
      <dgm:t>
        <a:bodyPr/>
        <a:lstStyle/>
        <a:p>
          <a:endParaRPr lang="ru-RU"/>
        </a:p>
      </dgm:t>
    </dgm:pt>
    <dgm:pt modelId="{48C1C5E1-18F0-4F44-8E9E-08876CCBB68C}">
      <dgm:prSet phldrT="[Текст]" phldr="1"/>
      <dgm:spPr/>
      <dgm:t>
        <a:bodyPr/>
        <a:lstStyle/>
        <a:p>
          <a:endParaRPr lang="ru-RU" dirty="0"/>
        </a:p>
      </dgm:t>
    </dgm:pt>
    <dgm:pt modelId="{6E88C297-1B6B-4C75-B42D-2D2D33C4EB63}" type="sibTrans" cxnId="{956F0491-7FB7-4AF5-A83D-2774D62BABAD}">
      <dgm:prSet/>
      <dgm:spPr/>
      <dgm:t>
        <a:bodyPr/>
        <a:lstStyle/>
        <a:p>
          <a:endParaRPr lang="ru-RU"/>
        </a:p>
      </dgm:t>
    </dgm:pt>
    <dgm:pt modelId="{ABA0D825-78FC-4C3A-A15B-BDF1FD986061}" type="parTrans" cxnId="{956F0491-7FB7-4AF5-A83D-2774D62BABAD}">
      <dgm:prSet/>
      <dgm:spPr/>
      <dgm:t>
        <a:bodyPr/>
        <a:lstStyle/>
        <a:p>
          <a:endParaRPr lang="ru-RU"/>
        </a:p>
      </dgm:t>
    </dgm:pt>
    <dgm:pt modelId="{862118CA-C461-4A46-9666-37BC82A9670C}" type="pres">
      <dgm:prSet presAssocID="{A01A3C11-E087-4959-B979-E9E14D7231C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ACF71-508A-4208-9F13-1E2FEC91CDDE}" type="pres">
      <dgm:prSet presAssocID="{A01A3C11-E087-4959-B979-E9E14D7231C0}" presName="ellipse" presStyleLbl="trBgShp" presStyleIdx="0" presStyleCnt="1"/>
      <dgm:spPr/>
    </dgm:pt>
    <dgm:pt modelId="{B4797BD0-6A49-4C0C-8EC0-41497AE4EBA5}" type="pres">
      <dgm:prSet presAssocID="{A01A3C11-E087-4959-B979-E9E14D7231C0}" presName="arrow1" presStyleLbl="fgShp" presStyleIdx="0" presStyleCnt="1"/>
      <dgm:spPr/>
    </dgm:pt>
    <dgm:pt modelId="{6E1F7100-9399-4091-8472-2CBF66D8A494}" type="pres">
      <dgm:prSet presAssocID="{A01A3C11-E087-4959-B979-E9E14D7231C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BA4D1-5830-457C-9858-B83099687438}" type="pres">
      <dgm:prSet presAssocID="{497E19E6-4B49-44B9-8499-16198433585A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7F4C4-6A6B-4E23-B011-23EE64B33573}" type="pres">
      <dgm:prSet presAssocID="{48C1C5E1-18F0-4F44-8E9E-08876CCBB68C}" presName="item2" presStyleLbl="node1" presStyleIdx="1" presStyleCnt="2" custLinFactNeighborX="81946" custLinFactNeighborY="-2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4AE02-4DF8-4B99-8FA1-BFAC5FB79D7B}" type="pres">
      <dgm:prSet presAssocID="{A01A3C11-E087-4959-B979-E9E14D7231C0}" presName="funnel" presStyleLbl="trAlignAcc1" presStyleIdx="0" presStyleCnt="1" custLinFactNeighborX="447" custLinFactNeighborY="1618"/>
      <dgm:spPr/>
    </dgm:pt>
  </dgm:ptLst>
  <dgm:cxnLst>
    <dgm:cxn modelId="{956F0491-7FB7-4AF5-A83D-2774D62BABAD}" srcId="{A01A3C11-E087-4959-B979-E9E14D7231C0}" destId="{48C1C5E1-18F0-4F44-8E9E-08876CCBB68C}" srcOrd="2" destOrd="0" parTransId="{ABA0D825-78FC-4C3A-A15B-BDF1FD986061}" sibTransId="{6E88C297-1B6B-4C75-B42D-2D2D33C4EB63}"/>
    <dgm:cxn modelId="{78BFC0C4-FB4D-40A1-8461-A200A63B96EE}" type="presOf" srcId="{497E19E6-4B49-44B9-8499-16198433585A}" destId="{AC9BA4D1-5830-457C-9858-B83099687438}" srcOrd="0" destOrd="0" presId="urn:microsoft.com/office/officeart/2005/8/layout/funnel1"/>
    <dgm:cxn modelId="{AD3D650E-5A14-4E4D-9AAC-6520E752E375}" type="presOf" srcId="{C5AD9069-8966-437D-83C1-4784C59DA8A3}" destId="{C0A7F4C4-6A6B-4E23-B011-23EE64B33573}" srcOrd="0" destOrd="0" presId="urn:microsoft.com/office/officeart/2005/8/layout/funnel1"/>
    <dgm:cxn modelId="{6D594A0A-3E80-4F20-BCAA-FAFE4D16C32D}" srcId="{A01A3C11-E087-4959-B979-E9E14D7231C0}" destId="{497E19E6-4B49-44B9-8499-16198433585A}" srcOrd="1" destOrd="0" parTransId="{5ADF8B0F-626A-44E8-A422-DD92850D6FD5}" sibTransId="{FCAEC582-CC9E-47D8-B781-7E8A5062D068}"/>
    <dgm:cxn modelId="{102FB182-A377-4121-8023-6D8E191A0893}" srcId="{A01A3C11-E087-4959-B979-E9E14D7231C0}" destId="{C5AD9069-8966-437D-83C1-4784C59DA8A3}" srcOrd="0" destOrd="0" parTransId="{511BB5C2-33D7-4C9A-9014-20097143C40A}" sibTransId="{DF252745-089A-4254-9E01-44C26C2DDA10}"/>
    <dgm:cxn modelId="{132EFCC9-567C-45DC-AFD0-D4F6C483B675}" type="presOf" srcId="{A01A3C11-E087-4959-B979-E9E14D7231C0}" destId="{862118CA-C461-4A46-9666-37BC82A9670C}" srcOrd="0" destOrd="0" presId="urn:microsoft.com/office/officeart/2005/8/layout/funnel1"/>
    <dgm:cxn modelId="{A40034C6-43A4-4842-B5ED-4AD9CA78C09C}" type="presOf" srcId="{48C1C5E1-18F0-4F44-8E9E-08876CCBB68C}" destId="{6E1F7100-9399-4091-8472-2CBF66D8A494}" srcOrd="0" destOrd="0" presId="urn:microsoft.com/office/officeart/2005/8/layout/funnel1"/>
    <dgm:cxn modelId="{61E5D0F1-003D-49DE-A219-7FEE6CAD58FB}" type="presParOf" srcId="{862118CA-C461-4A46-9666-37BC82A9670C}" destId="{CF8ACF71-508A-4208-9F13-1E2FEC91CDDE}" srcOrd="0" destOrd="0" presId="urn:microsoft.com/office/officeart/2005/8/layout/funnel1"/>
    <dgm:cxn modelId="{F0E3B1B4-E3D7-476A-9814-697E0B47ADA0}" type="presParOf" srcId="{862118CA-C461-4A46-9666-37BC82A9670C}" destId="{B4797BD0-6A49-4C0C-8EC0-41497AE4EBA5}" srcOrd="1" destOrd="0" presId="urn:microsoft.com/office/officeart/2005/8/layout/funnel1"/>
    <dgm:cxn modelId="{BEA563F4-133D-4F02-A3C9-5BE0EFB1D764}" type="presParOf" srcId="{862118CA-C461-4A46-9666-37BC82A9670C}" destId="{6E1F7100-9399-4091-8472-2CBF66D8A494}" srcOrd="2" destOrd="0" presId="urn:microsoft.com/office/officeart/2005/8/layout/funnel1"/>
    <dgm:cxn modelId="{6C34EF74-2CAE-4579-9CB3-6DF0D4827B73}" type="presParOf" srcId="{862118CA-C461-4A46-9666-37BC82A9670C}" destId="{AC9BA4D1-5830-457C-9858-B83099687438}" srcOrd="3" destOrd="0" presId="urn:microsoft.com/office/officeart/2005/8/layout/funnel1"/>
    <dgm:cxn modelId="{C60979E8-5DCC-4E8F-9E8A-ECB9213E6111}" type="presParOf" srcId="{862118CA-C461-4A46-9666-37BC82A9670C}" destId="{C0A7F4C4-6A6B-4E23-B011-23EE64B33573}" srcOrd="4" destOrd="0" presId="urn:microsoft.com/office/officeart/2005/8/layout/funnel1"/>
    <dgm:cxn modelId="{577FD0EE-8D87-487A-BA80-544DB34282CF}" type="presParOf" srcId="{862118CA-C461-4A46-9666-37BC82A9670C}" destId="{C7E4AE02-4DF8-4B99-8FA1-BFAC5FB79D7B}" srcOrd="5" destOrd="0" presId="urn:microsoft.com/office/officeart/2005/8/layout/funne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1436688 w 1810"/>
              <a:gd name="T1" fmla="*/ 2182813 h 1375"/>
              <a:gd name="T2" fmla="*/ 2873375 w 1810"/>
              <a:gd name="T3" fmla="*/ 627063 h 1375"/>
              <a:gd name="T4" fmla="*/ 1390650 w 1810"/>
              <a:gd name="T5" fmla="*/ 38100 h 1375"/>
              <a:gd name="T6" fmla="*/ 0 w 1810"/>
              <a:gd name="T7" fmla="*/ 628650 h 1375"/>
              <a:gd name="T8" fmla="*/ 1436688 w 1810"/>
              <a:gd name="T9" fmla="*/ 2182813 h 1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2103437 w 1325"/>
              <a:gd name="T1" fmla="*/ 1524000 h 1910"/>
              <a:gd name="T2" fmla="*/ 657225 w 1325"/>
              <a:gd name="T3" fmla="*/ 0 h 1910"/>
              <a:gd name="T4" fmla="*/ 42862 w 1325"/>
              <a:gd name="T5" fmla="*/ 1609725 h 1910"/>
              <a:gd name="T6" fmla="*/ 638175 w 1325"/>
              <a:gd name="T7" fmla="*/ 3032125 h 1910"/>
              <a:gd name="T8" fmla="*/ 2103437 w 1325"/>
              <a:gd name="T9" fmla="*/ 1524000 h 1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1471613 w 1866"/>
              <a:gd name="T1" fmla="*/ 0 h 1398"/>
              <a:gd name="T2" fmla="*/ 0 w 1866"/>
              <a:gd name="T3" fmla="*/ 1547813 h 1398"/>
              <a:gd name="T4" fmla="*/ 1581150 w 1866"/>
              <a:gd name="T5" fmla="*/ 2201863 h 1398"/>
              <a:gd name="T6" fmla="*/ 2962275 w 1866"/>
              <a:gd name="T7" fmla="*/ 1581150 h 1398"/>
              <a:gd name="T8" fmla="*/ 1471613 w 1866"/>
              <a:gd name="T9" fmla="*/ 0 h 1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1509713 w 1348"/>
              <a:gd name="T1" fmla="*/ 3116262 h 1963"/>
              <a:gd name="T2" fmla="*/ 2124075 w 1348"/>
              <a:gd name="T3" fmla="*/ 1550987 h 1963"/>
              <a:gd name="T4" fmla="*/ 1436688 w 1348"/>
              <a:gd name="T5" fmla="*/ 0 h 1963"/>
              <a:gd name="T6" fmla="*/ 0 w 1348"/>
              <a:gd name="T7" fmla="*/ 1566862 h 1963"/>
              <a:gd name="T8" fmla="*/ 1509713 w 1348"/>
              <a:gd name="T9" fmla="*/ 3116262 h 1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9ECBCC-4B5D-4E38-A1E7-D8047C25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CBF4-A146-4C63-98A5-7ED8C6A71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8FDC-B9DE-4713-AA88-888FCC652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C1B5-FBFB-4CBA-AE69-3F29DA4E0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D05A-F2BC-40CD-AB7E-D7F1D3B31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857F-425D-4BC7-8A54-B2E34305C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DB14-6BBC-4FC2-8D12-F815B409F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494FA-D737-42CC-B728-ED7CB296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95F8-3F7A-430C-9F02-5AFE96BC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4D6B0-E163-4827-8BC3-64B6E1ED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230A-891F-4970-995C-BA07AF86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83E9-407B-41AE-88DE-8D141A0F6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86FE0-6612-410B-A691-C1FD343E1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62DA688-93AD-4E1D-BADD-C35814E97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33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6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301 w 1348"/>
                <a:gd name="T1" fmla="*/ 588 h 1963"/>
                <a:gd name="T2" fmla="*/ 423 w 1348"/>
                <a:gd name="T3" fmla="*/ 293 h 1963"/>
                <a:gd name="T4" fmla="*/ 286 w 1348"/>
                <a:gd name="T5" fmla="*/ 0 h 1963"/>
                <a:gd name="T6" fmla="*/ 0 w 1348"/>
                <a:gd name="T7" fmla="*/ 296 h 1963"/>
                <a:gd name="T8" fmla="*/ 301 w 1348"/>
                <a:gd name="T9" fmla="*/ 588 h 1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286 w 1810"/>
                <a:gd name="T1" fmla="*/ 416 h 1388"/>
                <a:gd name="T2" fmla="*/ 572 w 1810"/>
                <a:gd name="T3" fmla="*/ 122 h 1388"/>
                <a:gd name="T4" fmla="*/ 276 w 1810"/>
                <a:gd name="T5" fmla="*/ 12 h 1388"/>
                <a:gd name="T6" fmla="*/ 0 w 1810"/>
                <a:gd name="T7" fmla="*/ 123 h 1388"/>
                <a:gd name="T8" fmla="*/ 286 w 1810"/>
                <a:gd name="T9" fmla="*/ 416 h 1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419 w 1325"/>
                <a:gd name="T1" fmla="*/ 287 h 1910"/>
                <a:gd name="T2" fmla="*/ 131 w 1325"/>
                <a:gd name="T3" fmla="*/ 0 h 1910"/>
                <a:gd name="T4" fmla="*/ 9 w 1325"/>
                <a:gd name="T5" fmla="*/ 304 h 1910"/>
                <a:gd name="T6" fmla="*/ 127 w 1325"/>
                <a:gd name="T7" fmla="*/ 572 h 1910"/>
                <a:gd name="T8" fmla="*/ 419 w 1325"/>
                <a:gd name="T9" fmla="*/ 287 h 1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293 w 1866"/>
                <a:gd name="T1" fmla="*/ 0 h 1398"/>
                <a:gd name="T2" fmla="*/ 0 w 1866"/>
                <a:gd name="T3" fmla="*/ 292 h 1398"/>
                <a:gd name="T4" fmla="*/ 315 w 1866"/>
                <a:gd name="T5" fmla="*/ 415 h 1398"/>
                <a:gd name="T6" fmla="*/ 590 w 1866"/>
                <a:gd name="T7" fmla="*/ 298 h 1398"/>
                <a:gd name="T8" fmla="*/ 293 w 1866"/>
                <a:gd name="T9" fmla="*/ 0 h 1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@uemc73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820150" cy="2590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 </a:t>
            </a:r>
            <a:r>
              <a:rPr lang="ru-RU" sz="2800" dirty="0" smtClean="0"/>
              <a:t>Опыт разработки и внедрения образовательных программ в соответствии с требованиями ФГОС СПО по ТОП-50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en-US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3810000"/>
            <a:ext cx="3924300" cy="381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1800" b="1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Зинятуллова Э.Х., заместитель директора по учебной работе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800" b="1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Михайлова  В.А., преподаватель </a:t>
            </a:r>
            <a:endParaRPr lang="ru-RU" sz="180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ltGray">
          <a:xfrm>
            <a:off x="6500813" y="5949950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Ульяновский электромеханический колледж</a:t>
            </a:r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8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1763713" y="2997200"/>
            <a:ext cx="19446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397000"/>
          <a:ext cx="771530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0" y="152400"/>
            <a:ext cx="7772400" cy="5635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цикла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3"/>
          <p:cNvSpPr>
            <a:spLocks noEditPoints="1"/>
          </p:cNvSpPr>
          <p:nvPr/>
        </p:nvSpPr>
        <p:spPr bwMode="gray">
          <a:xfrm>
            <a:off x="1219200" y="1981200"/>
            <a:ext cx="5943600" cy="4038600"/>
          </a:xfrm>
          <a:custGeom>
            <a:avLst/>
            <a:gdLst>
              <a:gd name="T0" fmla="*/ 2147483647 w 2820"/>
              <a:gd name="T1" fmla="*/ 96171936 h 2912"/>
              <a:gd name="T2" fmla="*/ 2147483647 w 2820"/>
              <a:gd name="T3" fmla="*/ 323137928 h 2912"/>
              <a:gd name="T4" fmla="*/ 2147483647 w 2820"/>
              <a:gd name="T5" fmla="*/ 577033004 h 2912"/>
              <a:gd name="T6" fmla="*/ 1803545374 w 2820"/>
              <a:gd name="T7" fmla="*/ 857854393 h 2912"/>
              <a:gd name="T8" fmla="*/ 1128327123 w 2820"/>
              <a:gd name="T9" fmla="*/ 1161759043 h 2912"/>
              <a:gd name="T10" fmla="*/ 621911326 w 2820"/>
              <a:gd name="T11" fmla="*/ 1484896970 h 2912"/>
              <a:gd name="T12" fmla="*/ 266534630 w 2820"/>
              <a:gd name="T13" fmla="*/ 1815727932 h 2912"/>
              <a:gd name="T14" fmla="*/ 62190711 w 2820"/>
              <a:gd name="T15" fmla="*/ 2147483647 h 2912"/>
              <a:gd name="T16" fmla="*/ 0 w 2820"/>
              <a:gd name="T17" fmla="*/ 2147483647 h 2912"/>
              <a:gd name="T18" fmla="*/ 79960389 w 2820"/>
              <a:gd name="T19" fmla="*/ 2147483647 h 2912"/>
              <a:gd name="T20" fmla="*/ 284302200 w 2820"/>
              <a:gd name="T21" fmla="*/ 2147483647 h 2912"/>
              <a:gd name="T22" fmla="*/ 613027541 w 2820"/>
              <a:gd name="T23" fmla="*/ 2147483647 h 2912"/>
              <a:gd name="T24" fmla="*/ 1057250519 w 2820"/>
              <a:gd name="T25" fmla="*/ 2147483647 h 2912"/>
              <a:gd name="T26" fmla="*/ 1616971134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1945696474 w 2820"/>
              <a:gd name="T73" fmla="*/ 2147483647 h 2912"/>
              <a:gd name="T74" fmla="*/ 1821312945 w 2820"/>
              <a:gd name="T75" fmla="*/ 1984991316 h 2912"/>
              <a:gd name="T76" fmla="*/ 1847966408 w 2820"/>
              <a:gd name="T77" fmla="*/ 1708015752 h 2912"/>
              <a:gd name="T78" fmla="*/ 2043424434 w 2820"/>
              <a:gd name="T79" fmla="*/ 1427192977 h 2912"/>
              <a:gd name="T80" fmla="*/ 2147483647 w 2820"/>
              <a:gd name="T81" fmla="*/ 1138677168 h 2912"/>
              <a:gd name="T82" fmla="*/ 2147483647 w 2820"/>
              <a:gd name="T83" fmla="*/ 854008569 h 2912"/>
              <a:gd name="T84" fmla="*/ 2147483647 w 2820"/>
              <a:gd name="T85" fmla="*/ 573185794 h 2912"/>
              <a:gd name="T86" fmla="*/ 2147483647 w 2820"/>
              <a:gd name="T87" fmla="*/ 296210229 h 2912"/>
              <a:gd name="T88" fmla="*/ 2147483647 w 2820"/>
              <a:gd name="T89" fmla="*/ 30774909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5375275" y="3778250"/>
            <a:ext cx="3300413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Основные виды деятельности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292" name="Oval 34"/>
          <p:cNvSpPr>
            <a:spLocks noChangeArrowheads="1"/>
          </p:cNvSpPr>
          <p:nvPr/>
        </p:nvSpPr>
        <p:spPr bwMode="gray">
          <a:xfrm rot="-723406">
            <a:off x="3316288" y="4972050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3" name="Oval 35"/>
          <p:cNvSpPr>
            <a:spLocks noChangeArrowheads="1"/>
          </p:cNvSpPr>
          <p:nvPr/>
        </p:nvSpPr>
        <p:spPr bwMode="gray">
          <a:xfrm>
            <a:off x="3248025" y="375285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4" name="Oval 36"/>
          <p:cNvSpPr>
            <a:spLocks noChangeArrowheads="1"/>
          </p:cNvSpPr>
          <p:nvPr/>
        </p:nvSpPr>
        <p:spPr bwMode="gray">
          <a:xfrm>
            <a:off x="3268663" y="376237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5" name="Oval 37"/>
          <p:cNvSpPr>
            <a:spLocks noChangeArrowheads="1"/>
          </p:cNvSpPr>
          <p:nvPr/>
        </p:nvSpPr>
        <p:spPr bwMode="gray">
          <a:xfrm>
            <a:off x="3286125" y="377825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6" name="Oval 38"/>
          <p:cNvSpPr>
            <a:spLocks noChangeArrowheads="1"/>
          </p:cNvSpPr>
          <p:nvPr/>
        </p:nvSpPr>
        <p:spPr bwMode="gray">
          <a:xfrm>
            <a:off x="3378200" y="382270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7" name="Text Box 39"/>
          <p:cNvSpPr txBox="1">
            <a:spLocks noChangeArrowheads="1"/>
          </p:cNvSpPr>
          <p:nvPr/>
        </p:nvSpPr>
        <p:spPr bwMode="gray">
          <a:xfrm>
            <a:off x="3371850" y="4065588"/>
            <a:ext cx="1457325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</a:rPr>
              <a:t>Требования</a:t>
            </a:r>
            <a:r>
              <a:rPr lang="en-US" altLang="ru-RU" sz="1600" b="1">
                <a:solidFill>
                  <a:srgbClr val="000000"/>
                </a:solidFill>
              </a:rPr>
              <a:t/>
            </a:r>
            <a:br>
              <a:rPr lang="en-US" altLang="ru-RU" sz="1600" b="1">
                <a:solidFill>
                  <a:srgbClr val="000000"/>
                </a:solidFill>
              </a:rPr>
            </a:br>
            <a:r>
              <a:rPr lang="ru-RU" altLang="ru-RU" sz="1600" b="1">
                <a:solidFill>
                  <a:srgbClr val="000000"/>
                </a:solidFill>
              </a:rPr>
              <a:t>стандартов</a:t>
            </a:r>
            <a:endParaRPr lang="en-US" altLang="ru-RU" sz="1600" b="1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r>
              <a:rPr lang="en-US" altLang="ru-RU" sz="1600" b="1">
                <a:solidFill>
                  <a:srgbClr val="000000"/>
                </a:solidFill>
              </a:rPr>
              <a:t>WorldSkills</a:t>
            </a:r>
            <a:r>
              <a:rPr lang="ru-RU" altLang="ru-RU" sz="2800" b="1">
                <a:solidFill>
                  <a:srgbClr val="000000"/>
                </a:solidFill>
              </a:rPr>
              <a:t> </a:t>
            </a:r>
            <a:endParaRPr lang="en-US" altLang="ru-RU" b="1"/>
          </a:p>
        </p:txBody>
      </p:sp>
      <p:sp>
        <p:nvSpPr>
          <p:cNvPr id="12298" name="Oval 40"/>
          <p:cNvSpPr>
            <a:spLocks noChangeArrowheads="1"/>
          </p:cNvSpPr>
          <p:nvPr/>
        </p:nvSpPr>
        <p:spPr bwMode="gray">
          <a:xfrm rot="-772996">
            <a:off x="1473200" y="4362450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938213" y="3371850"/>
            <a:ext cx="2287587" cy="1441450"/>
            <a:chOff x="450" y="2112"/>
            <a:chExt cx="1405" cy="860"/>
          </a:xfrm>
        </p:grpSpPr>
        <p:sp>
          <p:nvSpPr>
            <p:cNvPr id="12315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6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7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8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9" name="Text Box 46"/>
            <p:cNvSpPr txBox="1">
              <a:spLocks noChangeArrowheads="1"/>
            </p:cNvSpPr>
            <p:nvPr/>
          </p:nvSpPr>
          <p:spPr bwMode="gray">
            <a:xfrm>
              <a:off x="450" y="2249"/>
              <a:ext cx="1405" cy="6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ru-RU" altLang="ru-RU" sz="1600" b="1">
                  <a:solidFill>
                    <a:srgbClr val="000000"/>
                  </a:solidFill>
                </a:rPr>
                <a:t>Требования</a:t>
              </a:r>
              <a:r>
                <a:rPr lang="en-US" altLang="ru-RU" sz="1600" b="1">
                  <a:solidFill>
                    <a:srgbClr val="000000"/>
                  </a:solidFill>
                </a:rPr>
                <a:t/>
              </a:r>
              <a:br>
                <a:rPr lang="en-US" altLang="ru-RU" sz="1600" b="1">
                  <a:solidFill>
                    <a:srgbClr val="000000"/>
                  </a:solidFill>
                </a:rPr>
              </a:br>
              <a:r>
                <a:rPr lang="ru-RU" altLang="ru-RU" sz="1600" b="1">
                  <a:solidFill>
                    <a:srgbClr val="000000"/>
                  </a:solidFill>
                </a:rPr>
                <a:t> профессиональных</a:t>
              </a:r>
              <a:br>
                <a:rPr lang="ru-RU" altLang="ru-RU" sz="1600" b="1">
                  <a:solidFill>
                    <a:srgbClr val="000000"/>
                  </a:solidFill>
                </a:rPr>
              </a:br>
              <a:r>
                <a:rPr lang="ru-RU" altLang="ru-RU" sz="1600" b="1">
                  <a:solidFill>
                    <a:srgbClr val="000000"/>
                  </a:solidFill>
                </a:rPr>
                <a:t>стандартов</a:t>
              </a:r>
              <a:r>
                <a:rPr lang="en-US" altLang="ru-RU" sz="1600">
                  <a:solidFill>
                    <a:srgbClr val="000000"/>
                  </a:solidFill>
                </a:rPr>
                <a:t/>
              </a:r>
              <a:br>
                <a:rPr lang="en-US" altLang="ru-RU" sz="1600">
                  <a:solidFill>
                    <a:srgbClr val="000000"/>
                  </a:solidFill>
                </a:rPr>
              </a:br>
              <a:r>
                <a:rPr lang="ru-RU" altLang="ru-RU" sz="1600">
                  <a:solidFill>
                    <a:srgbClr val="000000"/>
                  </a:solidFill>
                </a:rPr>
                <a:t> </a:t>
              </a:r>
              <a:endParaRPr lang="ru-RU" alt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12300" name="Oval 47"/>
          <p:cNvSpPr>
            <a:spLocks noChangeArrowheads="1"/>
          </p:cNvSpPr>
          <p:nvPr/>
        </p:nvSpPr>
        <p:spPr bwMode="gray">
          <a:xfrm>
            <a:off x="1295400" y="2606675"/>
            <a:ext cx="914400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1" name="Oval 48"/>
          <p:cNvSpPr>
            <a:spLocks noChangeArrowheads="1"/>
          </p:cNvSpPr>
          <p:nvPr/>
        </p:nvSpPr>
        <p:spPr bwMode="gray">
          <a:xfrm>
            <a:off x="1371600" y="200025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2" name="Oval 49"/>
          <p:cNvSpPr>
            <a:spLocks noChangeArrowheads="1"/>
          </p:cNvSpPr>
          <p:nvPr/>
        </p:nvSpPr>
        <p:spPr bwMode="gray">
          <a:xfrm>
            <a:off x="1384300" y="200501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3" name="Oval 50"/>
          <p:cNvSpPr>
            <a:spLocks noChangeArrowheads="1"/>
          </p:cNvSpPr>
          <p:nvPr/>
        </p:nvSpPr>
        <p:spPr bwMode="gray">
          <a:xfrm>
            <a:off x="1395413" y="2016125"/>
            <a:ext cx="950912" cy="9334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4" name="Oval 51"/>
          <p:cNvSpPr>
            <a:spLocks noChangeArrowheads="1"/>
          </p:cNvSpPr>
          <p:nvPr/>
        </p:nvSpPr>
        <p:spPr bwMode="gray">
          <a:xfrm>
            <a:off x="1449388" y="2041525"/>
            <a:ext cx="847725" cy="757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5" name="Text Box 52"/>
          <p:cNvSpPr txBox="1">
            <a:spLocks noChangeArrowheads="1"/>
          </p:cNvSpPr>
          <p:nvPr/>
        </p:nvSpPr>
        <p:spPr bwMode="gray">
          <a:xfrm>
            <a:off x="1630363" y="2349500"/>
            <a:ext cx="5270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</a:rPr>
              <a:t>ПК</a:t>
            </a:r>
            <a:endParaRPr lang="en-US" altLang="ru-RU" sz="2000"/>
          </a:p>
        </p:txBody>
      </p:sp>
      <p:sp>
        <p:nvSpPr>
          <p:cNvPr id="12306" name="Oval 53"/>
          <p:cNvSpPr>
            <a:spLocks noChangeArrowheads="1"/>
          </p:cNvSpPr>
          <p:nvPr/>
        </p:nvSpPr>
        <p:spPr bwMode="gray">
          <a:xfrm>
            <a:off x="2562225" y="2076450"/>
            <a:ext cx="685800" cy="228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7" name="Oval 54"/>
          <p:cNvSpPr>
            <a:spLocks noChangeArrowheads="1"/>
          </p:cNvSpPr>
          <p:nvPr/>
        </p:nvSpPr>
        <p:spPr bwMode="gray">
          <a:xfrm>
            <a:off x="2684463" y="1543050"/>
            <a:ext cx="682625" cy="68262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8" name="Oval 55"/>
          <p:cNvSpPr>
            <a:spLocks noChangeArrowheads="1"/>
          </p:cNvSpPr>
          <p:nvPr/>
        </p:nvSpPr>
        <p:spPr bwMode="gray">
          <a:xfrm>
            <a:off x="2693988" y="1546225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9" name="Oval 56"/>
          <p:cNvSpPr>
            <a:spLocks noChangeArrowheads="1"/>
          </p:cNvSpPr>
          <p:nvPr/>
        </p:nvSpPr>
        <p:spPr bwMode="gray">
          <a:xfrm>
            <a:off x="2700338" y="1552575"/>
            <a:ext cx="633412" cy="6223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0" name="Oval 57"/>
          <p:cNvSpPr>
            <a:spLocks noChangeArrowheads="1"/>
          </p:cNvSpPr>
          <p:nvPr/>
        </p:nvSpPr>
        <p:spPr bwMode="gray">
          <a:xfrm>
            <a:off x="2736850" y="1571625"/>
            <a:ext cx="563563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1" name="Text Box 58"/>
          <p:cNvSpPr txBox="1">
            <a:spLocks noChangeArrowheads="1"/>
          </p:cNvSpPr>
          <p:nvPr/>
        </p:nvSpPr>
        <p:spPr bwMode="gray">
          <a:xfrm>
            <a:off x="2763838" y="1649413"/>
            <a:ext cx="506412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ОК</a:t>
            </a:r>
            <a:endParaRPr lang="en-US" altLang="ru-RU" sz="2400"/>
          </a:p>
        </p:txBody>
      </p:sp>
      <p:pic>
        <p:nvPicPr>
          <p:cNvPr id="12312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  <p:sp>
        <p:nvSpPr>
          <p:cNvPr id="12314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563563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Формирование профессиональных модулей образовательной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14282" y="1214422"/>
          <a:ext cx="8746268" cy="502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0" y="188913"/>
            <a:ext cx="7772400" cy="563562"/>
          </a:xfrm>
        </p:spPr>
        <p:txBody>
          <a:bodyPr/>
          <a:lstStyle/>
          <a:p>
            <a:pPr eaLnBrk="1" hangingPunct="1"/>
            <a:r>
              <a:rPr lang="ru-RU" sz="2400" smtClean="0"/>
              <a:t>Порядок разработки образовательных программ по специальностям ТОП-50</a:t>
            </a:r>
          </a:p>
        </p:txBody>
      </p:sp>
      <p:pic>
        <p:nvPicPr>
          <p:cNvPr id="13316" name="Рисунок 1" descr="logo"/>
          <p:cNvPicPr>
            <a:picLocks noChangeAspect="1" noChangeArrowheads="1"/>
          </p:cNvPicPr>
          <p:nvPr/>
        </p:nvPicPr>
        <p:blipFill>
          <a:blip r:embed="rId6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6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27" name="Заголовок 2"/>
          <p:cNvSpPr txBox="1">
            <a:spLocks/>
          </p:cNvSpPr>
          <p:nvPr/>
        </p:nvSpPr>
        <p:spPr bwMode="auto">
          <a:xfrm>
            <a:off x="0" y="0"/>
            <a:ext cx="7772400" cy="8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вариативной части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учебном плане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357298"/>
          <a:ext cx="8143933" cy="4714909"/>
        </p:xfrm>
        <a:graphic>
          <a:graphicData uri="http://schemas.openxmlformats.org/drawingml/2006/table">
            <a:tbl>
              <a:tblPr/>
              <a:tblGrid>
                <a:gridCol w="1594588"/>
                <a:gridCol w="3262453"/>
                <a:gridCol w="1863327"/>
                <a:gridCol w="1423565"/>
              </a:tblGrid>
              <a:tr h="202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Компоненты программы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Обязательные аудиторные учебные занятия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вариативная часть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Обязательная часть учебных циклов и практика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3168+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ОП.00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Общепрофессиональный цикл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612+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379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ОП.01 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Операционные системы  и среды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 +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ОП.04 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алгоритмизации и программирования 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+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ОП.08 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проектирования баз данных 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36+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ОП.14*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предпринимательской деятельности</a:t>
                      </a: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382" marR="1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211669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 ТОП-50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09.02.06  Сетевое и системное администрирование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вариативной части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учебном плане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142984"/>
          <a:ext cx="7358114" cy="4836562"/>
        </p:xfrm>
        <a:graphic>
          <a:graphicData uri="http://schemas.openxmlformats.org/drawingml/2006/table">
            <a:tbl>
              <a:tblPr/>
              <a:tblGrid>
                <a:gridCol w="1428760"/>
                <a:gridCol w="3929090"/>
                <a:gridCol w="712595"/>
                <a:gridCol w="1287669"/>
              </a:tblGrid>
              <a:tr h="116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Компоненты программы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Обязательные аудиторные учебные занятия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вариативная часть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П.00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Профессиональный цикл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(ПМ)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1628в том числе УП+ПП+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ПМ.01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работ по проектированию сетевой инфраструктуры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594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430+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60" marR="42760" marT="21380" marB="213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ПМ.02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сетевого администрирования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775+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МДК.02.02. </a:t>
                      </a: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Программное обеспечение компьютерных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ПМ.03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Эксплуатация объектов сетевой инфраструктуры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423+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70" marR="32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211669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 ТОП-50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09.02.06  Сетевое и системное администрирование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структуры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методического обеспечения профессионального модуля и дисциплины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357290" y="11429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0_KXuX_V54FKpK-wsX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66" y="4500570"/>
            <a:ext cx="5388412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5" t="6860" r="5589" b="31298"/>
          <a:stretch>
            <a:fillRect/>
          </a:stretch>
        </p:blipFill>
        <p:spPr bwMode="auto">
          <a:xfrm>
            <a:off x="0" y="1857340"/>
            <a:ext cx="91561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ПМ 8 Разработка дизайна </a:t>
            </a:r>
            <a:r>
              <a:rPr lang="ru-RU" sz="24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 приложений 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7500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Специальность 09.02.07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Информационные системы и программирование. 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331913" y="404813"/>
            <a:ext cx="6480175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 !</a:t>
            </a:r>
          </a:p>
        </p:txBody>
      </p:sp>
      <p:pic>
        <p:nvPicPr>
          <p:cNvPr id="15363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1763713" y="2997200"/>
            <a:ext cx="19446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9700" y="3644900"/>
            <a:ext cx="3744913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Сайт: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WWW.uemc73.ru</a:t>
            </a:r>
          </a:p>
          <a:p>
            <a:pPr eaLnBrk="1" hangingPunct="1">
              <a:defRPr/>
            </a:pPr>
            <a:endParaRPr lang="ru-RU" sz="14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Электронная почта: 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+mn-lt"/>
                <a:hlinkClick r:id="rId3"/>
              </a:rPr>
              <a:t>director@uemc73.ru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 </a:t>
            </a:r>
          </a:p>
          <a:p>
            <a:pPr eaLnBrk="1" hangingPunct="1">
              <a:defRPr/>
            </a:pPr>
            <a:endParaRPr lang="ru-RU" sz="1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Телефон: +7(8422)53-73-19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63638"/>
            <a:ext cx="511175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pPr marL="214313" indent="-214313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СПО по специальностям ТОП-50;</a:t>
            </a:r>
          </a:p>
          <a:p>
            <a:pPr marL="214313" indent="-214313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28 мая 2014 г. № 594 «Об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программ»;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18 января 2017 г. № 44н «Об утверждении профессионального стандарта 06.035 Разработчик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мультимедийных приложений»;</a:t>
            </a:r>
          </a:p>
          <a:p>
            <a:pPr marL="214313" indent="-214313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5 октября 2015 года №684н «Об утверждении профессионального стандарта 06.026 Системный администратор информационно-коммуникационных систем»;</a:t>
            </a:r>
          </a:p>
          <a:p>
            <a:pPr marL="214313" indent="-214313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26 декабря 2014 года № 1164н «Об утверждении профессионального стандарта «Слесарь-ремонтник промышленного оборудования» ;</a:t>
            </a:r>
          </a:p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214313" indent="-214313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описание компетенции "Веб-дизайн ", "Сетевое и системное администрирование " конкурсного движения «Молодые профессионалы» (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4099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-11113" y="0"/>
            <a:ext cx="782320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b="1">
                <a:solidFill>
                  <a:schemeClr val="bg1"/>
                </a:solidFill>
                <a:latin typeface="Verdana" pitchFamily="34" charset="0"/>
              </a:rPr>
              <a:t>Нормативные основания для разработки образовательных программ</a:t>
            </a:r>
            <a:endParaRPr lang="en-US" sz="24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086" t="-928" r="1694" b="1"/>
          <a:stretch/>
        </p:blipFill>
        <p:spPr>
          <a:xfrm>
            <a:off x="5148263" y="1700213"/>
            <a:ext cx="3960812" cy="486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13" y="106363"/>
            <a:ext cx="7823201" cy="565150"/>
          </a:xfrm>
        </p:spPr>
        <p:txBody>
          <a:bodyPr/>
          <a:lstStyle/>
          <a:p>
            <a:pPr eaLnBrk="1" hangingPunct="1"/>
            <a:r>
              <a:rPr lang="ru-RU" sz="2400" smtClean="0"/>
              <a:t>Нормативные основания для разработки образовательных программ</a:t>
            </a:r>
            <a:endParaRPr lang="en-US" sz="2400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ltGray">
          <a:xfrm rot="5400000">
            <a:off x="-2477294" y="1804194"/>
            <a:ext cx="4824413" cy="447357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ltGray">
          <a:xfrm rot="5400000" flipH="1">
            <a:off x="-1998662" y="2136774"/>
            <a:ext cx="4032250" cy="3810001"/>
          </a:xfrm>
          <a:custGeom>
            <a:avLst/>
            <a:gdLst>
              <a:gd name="T0" fmla="*/ 376366625 w 21600"/>
              <a:gd name="T1" fmla="*/ 0 h 21600"/>
              <a:gd name="T2" fmla="*/ 187207639 w 21600"/>
              <a:gd name="T3" fmla="*/ 336021065 h 21600"/>
              <a:gd name="T4" fmla="*/ 376366625 w 21600"/>
              <a:gd name="T5" fmla="*/ 334278695 h 21600"/>
              <a:gd name="T6" fmla="*/ 565525658 w 21600"/>
              <a:gd name="T7" fmla="*/ 33602106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gray">
          <a:xfrm>
            <a:off x="1844675" y="4999038"/>
            <a:ext cx="7142163" cy="9175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«Об уточнении» к рекомендациям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(Одобрено Научно-методическим советом  Центра профессионального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образования и систем квалификаций ФГАУ «ФИРО» от 25.05.2017)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gray">
          <a:xfrm>
            <a:off x="2190750" y="3270250"/>
            <a:ext cx="6918325" cy="15970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Рекомендации по организации получения среднего общего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образования в пределах освоения образовательных программ СПО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 учетом ФГОС и получаемой профессии или специальности СПО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(Письмо Министерства образования и науки РФ от 17.03.2015г.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№06-259)</a:t>
            </a:r>
            <a:endParaRPr lang="ru-RU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gray">
          <a:xfrm>
            <a:off x="1792288" y="1758950"/>
            <a:ext cx="7100887" cy="13890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Методические рекомендации по разработке учебного плана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организации, реализующей образовательные программы среднего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профессионального  образования по наиболее востребованным,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новым и перспективным  профессиям и специальностям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(Разъяснения ФИРО от 01.09.2017г.)</a:t>
            </a:r>
            <a:endParaRPr lang="ru-RU"/>
          </a:p>
        </p:txBody>
      </p:sp>
      <p:grpSp>
        <p:nvGrpSpPr>
          <p:cNvPr id="5130" name="Group 11"/>
          <p:cNvGrpSpPr>
            <a:grpSpLocks/>
          </p:cNvGrpSpPr>
          <p:nvPr/>
        </p:nvGrpSpPr>
        <p:grpSpPr bwMode="auto">
          <a:xfrm>
            <a:off x="1538288" y="2295525"/>
            <a:ext cx="381000" cy="381000"/>
            <a:chOff x="2078" y="1680"/>
            <a:chExt cx="1615" cy="1615"/>
          </a:xfrm>
        </p:grpSpPr>
        <p:sp>
          <p:nvSpPr>
            <p:cNvPr id="514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14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14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15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/>
            </a:p>
          </p:txBody>
        </p:sp>
      </p:grpSp>
      <p:grpSp>
        <p:nvGrpSpPr>
          <p:cNvPr id="5131" name="Group 18"/>
          <p:cNvGrpSpPr>
            <a:grpSpLocks/>
          </p:cNvGrpSpPr>
          <p:nvPr/>
        </p:nvGrpSpPr>
        <p:grpSpPr bwMode="auto">
          <a:xfrm>
            <a:off x="1593850" y="5162550"/>
            <a:ext cx="381000" cy="381000"/>
            <a:chOff x="2078" y="1680"/>
            <a:chExt cx="1615" cy="1615"/>
          </a:xfrm>
        </p:grpSpPr>
        <p:sp>
          <p:nvSpPr>
            <p:cNvPr id="514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14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14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/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14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/>
            </a:p>
          </p:txBody>
        </p:sp>
      </p:grpSp>
      <p:grpSp>
        <p:nvGrpSpPr>
          <p:cNvPr id="5132" name="Group 25"/>
          <p:cNvGrpSpPr>
            <a:grpSpLocks/>
          </p:cNvGrpSpPr>
          <p:nvPr/>
        </p:nvGrpSpPr>
        <p:grpSpPr bwMode="auto">
          <a:xfrm>
            <a:off x="1981200" y="3878263"/>
            <a:ext cx="381000" cy="381000"/>
            <a:chOff x="2078" y="1680"/>
            <a:chExt cx="1615" cy="1615"/>
          </a:xfrm>
        </p:grpSpPr>
        <p:sp>
          <p:nvSpPr>
            <p:cNvPr id="513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13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13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/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13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/>
            </a:p>
          </p:txBody>
        </p:sp>
      </p:grpSp>
      <p:pic>
        <p:nvPicPr>
          <p:cNvPr id="5133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8388350" cy="563563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Этапы внедрения образовательных </a:t>
            </a:r>
            <a:br>
              <a:rPr lang="ru-RU" altLang="ru-RU" sz="2400" smtClean="0"/>
            </a:br>
            <a:r>
              <a:rPr lang="ru-RU" altLang="ru-RU" sz="2400" smtClean="0"/>
              <a:t>программ по ТОП-50</a:t>
            </a:r>
            <a:endParaRPr lang="en-US" sz="1400" smtClean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57213" y="1662113"/>
            <a:ext cx="2170112" cy="2990850"/>
            <a:chOff x="720" y="1296"/>
            <a:chExt cx="1367" cy="2542"/>
          </a:xfrm>
        </p:grpSpPr>
        <p:sp>
          <p:nvSpPr>
            <p:cNvPr id="618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82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8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8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8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8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6187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19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9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92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9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9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6188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189" name="Text Box 17"/>
            <p:cNvSpPr txBox="1">
              <a:spLocks noChangeArrowheads="1"/>
            </p:cNvSpPr>
            <p:nvPr/>
          </p:nvSpPr>
          <p:spPr bwMode="gray">
            <a:xfrm>
              <a:off x="757" y="1671"/>
              <a:ext cx="1296" cy="1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600" b="1">
                  <a:solidFill>
                    <a:srgbClr val="050C13"/>
                  </a:solidFill>
                  <a:latin typeface="Times New Roman" pitchFamily="18" charset="0"/>
                  <a:cs typeface="Times New Roman" pitchFamily="18" charset="0"/>
                </a:rPr>
                <a:t>Статус ведущего регионального колледжа в области информационных и коммуникационных технологий/ сентябрь 2016 г.</a:t>
              </a:r>
              <a:endParaRPr lang="ru-RU" sz="1600">
                <a:solidFill>
                  <a:srgbClr val="050C13"/>
                </a:solidFill>
              </a:endParaRPr>
            </a:p>
          </p:txBody>
        </p:sp>
      </p:grpSp>
      <p:grpSp>
        <p:nvGrpSpPr>
          <p:cNvPr id="6148" name="Group 18"/>
          <p:cNvGrpSpPr>
            <a:grpSpLocks/>
          </p:cNvGrpSpPr>
          <p:nvPr/>
        </p:nvGrpSpPr>
        <p:grpSpPr bwMode="auto">
          <a:xfrm>
            <a:off x="3578225" y="1658938"/>
            <a:ext cx="2166938" cy="2994025"/>
            <a:chOff x="2208" y="1296"/>
            <a:chExt cx="1365" cy="2542"/>
          </a:xfrm>
        </p:grpSpPr>
        <p:sp>
          <p:nvSpPr>
            <p:cNvPr id="616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6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7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7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7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/>
            </a:p>
          </p:txBody>
        </p:sp>
        <p:sp>
          <p:nvSpPr>
            <p:cNvPr id="617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7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75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7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77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178" name="Text Box 29"/>
            <p:cNvSpPr txBox="1">
              <a:spLocks noChangeArrowheads="1"/>
            </p:cNvSpPr>
            <p:nvPr/>
          </p:nvSpPr>
          <p:spPr bwMode="gray">
            <a:xfrm>
              <a:off x="2255" y="1689"/>
              <a:ext cx="1296" cy="1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600" b="1" dirty="0" smtClean="0">
                  <a:solidFill>
                    <a:srgbClr val="050C13"/>
                  </a:solidFill>
                  <a:latin typeface="Times New Roman" pitchFamily="18" charset="0"/>
                  <a:cs typeface="Times New Roman" pitchFamily="18" charset="0"/>
                </a:rPr>
                <a:t>Введение в действие приоритетного проекта внедрения ФГОС по ТОП-50 по специальностям/ декабрь 2016 г. </a:t>
              </a:r>
              <a:endParaRPr lang="ru-RU" altLang="ru-RU" sz="1600" b="1" dirty="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9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80" name="AutoShape 31"/>
            <p:cNvSpPr>
              <a:spLocks noChangeArrowheads="1"/>
            </p:cNvSpPr>
            <p:nvPr/>
          </p:nvSpPr>
          <p:spPr bwMode="gray">
            <a:xfrm>
              <a:off x="2210" y="3298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6149" name="Group 32"/>
          <p:cNvGrpSpPr>
            <a:grpSpLocks/>
          </p:cNvGrpSpPr>
          <p:nvPr/>
        </p:nvGrpSpPr>
        <p:grpSpPr bwMode="auto">
          <a:xfrm>
            <a:off x="6662738" y="1658938"/>
            <a:ext cx="2170112" cy="2994025"/>
            <a:chOff x="3692" y="1296"/>
            <a:chExt cx="1367" cy="2542"/>
          </a:xfrm>
        </p:grpSpPr>
        <p:sp>
          <p:nvSpPr>
            <p:cNvPr id="6154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55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56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57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615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163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64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65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66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167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615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16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8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Разработка ООП по ФГОС по специальностям ТОП-50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6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pic>
        <p:nvPicPr>
          <p:cNvPr id="6150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3375" y="4046538"/>
            <a:ext cx="2605088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Рабочая группа региональной учебно- методической комиссии по внедрению ФГОС СПО по ТОП-50</a:t>
            </a:r>
          </a:p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2919413" y="4043363"/>
            <a:ext cx="34131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sz="160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09.02.06 Сетевое и системное администрирование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160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09.02.07 Информационные системы и программирование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160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15.02.12 Монтаж, техническое обслуживание и ремонт промышленного оборудования (по отраслям)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9850" y="4057650"/>
            <a:ext cx="2620963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Приказ об утверждении ОПОП по специальностям: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09.02.06 (квалификация: сетевой и системный администратор),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09.02.07 (квалификация: разработчик веб и мультимедийных приложений)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50C13"/>
                </a:solidFill>
                <a:latin typeface="Times New Roman" pitchFamily="18" charset="0"/>
                <a:cs typeface="Times New Roman" pitchFamily="18" charset="0"/>
              </a:rPr>
              <a:t>15.02.12 (квалификация: техник- механик)</a:t>
            </a:r>
          </a:p>
        </p:txBody>
      </p:sp>
      <p:sp>
        <p:nvSpPr>
          <p:cNvPr id="5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1746250"/>
          <a:ext cx="8928992" cy="48260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72208"/>
                <a:gridCol w="3744416"/>
                <a:gridCol w="3312368"/>
              </a:tblGrid>
              <a:tr h="142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СПО по профессиям и специальностям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(3-е поколение)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 для сравнения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СПО по новым, наиболее востребованным и перспективным профессиям и специальностям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(ТОП-50)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>
                    <a:solidFill>
                      <a:schemeClr val="bg1"/>
                    </a:solidFill>
                  </a:tcPr>
                </a:tc>
              </a:tr>
              <a:tr h="513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к </a:t>
                      </a:r>
                      <a:r>
                        <a:rPr lang="ru-RU" sz="1600" kern="120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результатам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971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Знания, умения, практический опыт по дисциплинам 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(указываются в ПООП)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971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Знания, умения, практический опыт по </a:t>
                      </a:r>
                      <a:r>
                        <a:rPr lang="ru-RU" sz="1600" kern="120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профессиональным модулям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(Приложение к ФГОС)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940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</a:t>
                      </a:r>
                      <a:r>
                        <a:rPr lang="ru-RU" sz="1600" kern="120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профессиональных</a:t>
                      </a:r>
                      <a:r>
                        <a:rPr lang="ru-RU" sz="1600" kern="1200" baseline="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стандартов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</a:tbl>
          </a:graphicData>
        </a:graphic>
      </p:graphicFrame>
      <p:sp>
        <p:nvSpPr>
          <p:cNvPr id="7196" name="Заголовок 5"/>
          <p:cNvSpPr>
            <a:spLocks noGrp="1"/>
          </p:cNvSpPr>
          <p:nvPr>
            <p:ph type="title"/>
          </p:nvPr>
        </p:nvSpPr>
        <p:spPr>
          <a:xfrm>
            <a:off x="0" y="134938"/>
            <a:ext cx="7772400" cy="563562"/>
          </a:xfrm>
        </p:spPr>
        <p:txBody>
          <a:bodyPr/>
          <a:lstStyle/>
          <a:p>
            <a:pPr eaLnBrk="1" hangingPunct="1"/>
            <a:r>
              <a:rPr lang="ru-RU" altLang="ru-RU" sz="2200" smtClean="0"/>
              <a:t>Сравнительный анализ требований ФГОС СПО 3-го поколения и ФГОС СПО по ТОП-50</a:t>
            </a:r>
            <a:endParaRPr lang="ru-RU" sz="2200" smtClean="0"/>
          </a:p>
        </p:txBody>
      </p:sp>
      <p:pic>
        <p:nvPicPr>
          <p:cNvPr id="7197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4313" y="1268413"/>
          <a:ext cx="8749872" cy="56188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65325"/>
                <a:gridCol w="3991170"/>
                <a:gridCol w="2993377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СПО по профессиям и специальностям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(3-е поколение)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критерий для сравнения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СПО по новым, наиболее востребованным и перспективным профессиям и специальностям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(ТОП-50)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>
                    <a:solidFill>
                      <a:schemeClr val="bg1"/>
                    </a:solidFill>
                  </a:tcPr>
                </a:tc>
              </a:tr>
              <a:tr h="869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академических часа (максимальная учебная нагрузка)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образовательной программы в часах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академических часов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(объем работы обучающихся во взаимодействии с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преподавателем +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самостоятельная работа)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43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кабинетов, лабораторий, мастерских и других </a:t>
                      </a:r>
                      <a:r>
                        <a:rPr lang="ru-RU" sz="1400" kern="120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помещений</a:t>
                      </a:r>
                      <a:r>
                        <a:rPr lang="ru-RU" sz="14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(указываются в ПООП)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609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(берется из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офиц.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источников)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литература образовательной организации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(берется из ПООП)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145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ГИА для </a:t>
                      </a:r>
                      <a:r>
                        <a:rPr lang="ru-RU" sz="140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специалистов среднего звена проводится в форме защиты выпускной квалификационной работы (дипломная работа (дипломный проект) и/или в виде государственного экзамена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усмотрению образовательной организации </a:t>
                      </a:r>
                      <a:r>
                        <a:rPr lang="ru-RU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демонстрационный экзамен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ВКР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проводится в виде государственного экзамена)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858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ГИА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квалифицированных рабочих и служащих проводится в форме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ВКР 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письменной экзаменационной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ГИА в форме защиты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ВКР в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 демонстрационного экзамена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91" marR="21691" marT="0" marB="0" anchor="ctr"/>
                </a:tc>
              </a:tr>
            </a:tbl>
          </a:graphicData>
        </a:graphic>
      </p:graphicFrame>
      <p:sp>
        <p:nvSpPr>
          <p:cNvPr id="8224" name="Заголовок 5"/>
          <p:cNvSpPr>
            <a:spLocks noGrp="1"/>
          </p:cNvSpPr>
          <p:nvPr>
            <p:ph type="title"/>
          </p:nvPr>
        </p:nvSpPr>
        <p:spPr>
          <a:xfrm>
            <a:off x="0" y="115888"/>
            <a:ext cx="7772400" cy="563562"/>
          </a:xfrm>
        </p:spPr>
        <p:txBody>
          <a:bodyPr/>
          <a:lstStyle/>
          <a:p>
            <a:pPr eaLnBrk="1" hangingPunct="1"/>
            <a:r>
              <a:rPr lang="ru-RU" altLang="ru-RU" sz="2200" smtClean="0"/>
              <a:t>Сравнительный анализ требований ФГОС СПО 3-го поколения и ФГОС СПО  по ТОП-50</a:t>
            </a:r>
            <a:endParaRPr lang="ru-RU" sz="2200" smtClean="0"/>
          </a:p>
        </p:txBody>
      </p:sp>
      <p:pic>
        <p:nvPicPr>
          <p:cNvPr id="8225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444500" y="1412875"/>
            <a:ext cx="5837238" cy="5049838"/>
            <a:chOff x="768" y="768"/>
            <a:chExt cx="3677" cy="3199"/>
          </a:xfrm>
        </p:grpSpPr>
        <p:sp>
          <p:nvSpPr>
            <p:cNvPr id="9224" name="Oval 4"/>
            <p:cNvSpPr>
              <a:spLocks noChangeArrowheads="1"/>
            </p:cNvSpPr>
            <p:nvPr/>
          </p:nvSpPr>
          <p:spPr bwMode="gray">
            <a:xfrm>
              <a:off x="3234" y="1310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9225" name="Oval 5"/>
            <p:cNvSpPr>
              <a:spLocks noChangeArrowheads="1"/>
            </p:cNvSpPr>
            <p:nvPr/>
          </p:nvSpPr>
          <p:spPr bwMode="gray">
            <a:xfrm>
              <a:off x="2424" y="2372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9226" name="Oval 6"/>
            <p:cNvSpPr>
              <a:spLocks noChangeArrowheads="1"/>
            </p:cNvSpPr>
            <p:nvPr/>
          </p:nvSpPr>
          <p:spPr bwMode="gray">
            <a:xfrm>
              <a:off x="3264" y="3648"/>
              <a:ext cx="1149" cy="31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9227" name="Oval 7"/>
            <p:cNvSpPr>
              <a:spLocks noChangeArrowheads="1"/>
            </p:cNvSpPr>
            <p:nvPr/>
          </p:nvSpPr>
          <p:spPr bwMode="gray">
            <a:xfrm>
              <a:off x="912" y="2789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9228" name="Rectangle 8"/>
            <p:cNvSpPr>
              <a:spLocks noChangeArrowheads="1"/>
            </p:cNvSpPr>
            <p:nvPr/>
          </p:nvSpPr>
          <p:spPr bwMode="gray">
            <a:xfrm rot="-7829975">
              <a:off x="2951" y="2306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9229" name="Rectangle 9"/>
            <p:cNvSpPr>
              <a:spLocks noChangeArrowheads="1"/>
            </p:cNvSpPr>
            <p:nvPr/>
          </p:nvSpPr>
          <p:spPr bwMode="gray">
            <a:xfrm rot="-743917">
              <a:off x="1698" y="2021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9230" name="Group 10"/>
            <p:cNvGrpSpPr>
              <a:grpSpLocks/>
            </p:cNvGrpSpPr>
            <p:nvPr/>
          </p:nvGrpSpPr>
          <p:grpSpPr bwMode="auto">
            <a:xfrm>
              <a:off x="2289" y="1186"/>
              <a:ext cx="1014" cy="1169"/>
              <a:chOff x="2433" y="1234"/>
              <a:chExt cx="1014" cy="1169"/>
            </a:xfrm>
          </p:grpSpPr>
          <p:sp>
            <p:nvSpPr>
              <p:cNvPr id="9246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grpSp>
            <p:nvGrpSpPr>
              <p:cNvPr id="9247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93197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0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199" name="Text Box 15"/>
              <p:cNvSpPr txBox="1">
                <a:spLocks noChangeArrowheads="1"/>
              </p:cNvSpPr>
              <p:nvPr/>
            </p:nvSpPr>
            <p:spPr bwMode="gray">
              <a:xfrm>
                <a:off x="2522" y="1819"/>
                <a:ext cx="830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УЭМК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31" name="Group 16"/>
            <p:cNvGrpSpPr>
              <a:grpSpLocks/>
            </p:cNvGrpSpPr>
            <p:nvPr/>
          </p:nvGrpSpPr>
          <p:grpSpPr bwMode="auto">
            <a:xfrm>
              <a:off x="3171" y="768"/>
              <a:ext cx="801" cy="747"/>
              <a:chOff x="3315" y="816"/>
              <a:chExt cx="801" cy="747"/>
            </a:xfrm>
          </p:grpSpPr>
          <p:grpSp>
            <p:nvGrpSpPr>
              <p:cNvPr id="9242" name="Group 17"/>
              <p:cNvGrpSpPr>
                <a:grpSpLocks/>
              </p:cNvGrpSpPr>
              <p:nvPr/>
            </p:nvGrpSpPr>
            <p:grpSpPr bwMode="auto">
              <a:xfrm>
                <a:off x="3321" y="816"/>
                <a:ext cx="795" cy="747"/>
                <a:chOff x="2016" y="1920"/>
                <a:chExt cx="2432" cy="2311"/>
              </a:xfrm>
            </p:grpSpPr>
            <p:sp>
              <p:nvSpPr>
                <p:cNvPr id="93202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2432" cy="23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45" name="Freeform 19"/>
                <p:cNvSpPr>
                  <a:spLocks/>
                </p:cNvSpPr>
                <p:nvPr/>
              </p:nvSpPr>
              <p:spPr bwMode="gray">
                <a:xfrm>
                  <a:off x="2264" y="1977"/>
                  <a:ext cx="1878" cy="801"/>
                </a:xfrm>
                <a:custGeom>
                  <a:avLst/>
                  <a:gdLst>
                    <a:gd name="T0" fmla="*/ 2630 w 1321"/>
                    <a:gd name="T1" fmla="*/ 507 h 712"/>
                    <a:gd name="T2" fmla="*/ 2661 w 1321"/>
                    <a:gd name="T3" fmla="*/ 559 h 712"/>
                    <a:gd name="T4" fmla="*/ 2670 w 1321"/>
                    <a:gd name="T5" fmla="*/ 609 h 712"/>
                    <a:gd name="T6" fmla="*/ 2657 w 1321"/>
                    <a:gd name="T7" fmla="*/ 654 h 712"/>
                    <a:gd name="T8" fmla="*/ 2623 w 1321"/>
                    <a:gd name="T9" fmla="*/ 696 h 712"/>
                    <a:gd name="T10" fmla="*/ 2570 w 1321"/>
                    <a:gd name="T11" fmla="*/ 732 h 712"/>
                    <a:gd name="T12" fmla="*/ 2504 w 1321"/>
                    <a:gd name="T13" fmla="*/ 765 h 712"/>
                    <a:gd name="T14" fmla="*/ 2417 w 1321"/>
                    <a:gd name="T15" fmla="*/ 795 h 712"/>
                    <a:gd name="T16" fmla="*/ 2319 w 1321"/>
                    <a:gd name="T17" fmla="*/ 821 h 712"/>
                    <a:gd name="T18" fmla="*/ 2206 w 1321"/>
                    <a:gd name="T19" fmla="*/ 844 h 712"/>
                    <a:gd name="T20" fmla="*/ 2084 w 1321"/>
                    <a:gd name="T21" fmla="*/ 864 h 712"/>
                    <a:gd name="T22" fmla="*/ 1955 w 1321"/>
                    <a:gd name="T23" fmla="*/ 879 h 712"/>
                    <a:gd name="T24" fmla="*/ 1811 w 1321"/>
                    <a:gd name="T25" fmla="*/ 891 h 712"/>
                    <a:gd name="T26" fmla="*/ 1665 w 1321"/>
                    <a:gd name="T27" fmla="*/ 899 h 712"/>
                    <a:gd name="T28" fmla="*/ 1606 w 1321"/>
                    <a:gd name="T29" fmla="*/ 901 h 712"/>
                    <a:gd name="T30" fmla="*/ 962 w 1321"/>
                    <a:gd name="T31" fmla="*/ 901 h 712"/>
                    <a:gd name="T32" fmla="*/ 954 w 1321"/>
                    <a:gd name="T33" fmla="*/ 901 h 712"/>
                    <a:gd name="T34" fmla="*/ 826 w 1321"/>
                    <a:gd name="T35" fmla="*/ 897 h 712"/>
                    <a:gd name="T36" fmla="*/ 704 w 1321"/>
                    <a:gd name="T37" fmla="*/ 891 h 712"/>
                    <a:gd name="T38" fmla="*/ 586 w 1321"/>
                    <a:gd name="T39" fmla="*/ 881 h 712"/>
                    <a:gd name="T40" fmla="*/ 475 w 1321"/>
                    <a:gd name="T41" fmla="*/ 872 h 712"/>
                    <a:gd name="T42" fmla="*/ 375 w 1321"/>
                    <a:gd name="T43" fmla="*/ 857 h 712"/>
                    <a:gd name="T44" fmla="*/ 284 w 1321"/>
                    <a:gd name="T45" fmla="*/ 839 h 712"/>
                    <a:gd name="T46" fmla="*/ 206 w 1321"/>
                    <a:gd name="T47" fmla="*/ 820 h 712"/>
                    <a:gd name="T48" fmla="*/ 135 w 1321"/>
                    <a:gd name="T49" fmla="*/ 798 h 712"/>
                    <a:gd name="T50" fmla="*/ 78 w 1321"/>
                    <a:gd name="T51" fmla="*/ 770 h 712"/>
                    <a:gd name="T52" fmla="*/ 37 w 1321"/>
                    <a:gd name="T53" fmla="*/ 738 h 712"/>
                    <a:gd name="T54" fmla="*/ 13 w 1321"/>
                    <a:gd name="T55" fmla="*/ 701 h 712"/>
                    <a:gd name="T56" fmla="*/ 0 w 1321"/>
                    <a:gd name="T57" fmla="*/ 664 h 712"/>
                    <a:gd name="T58" fmla="*/ 0 w 1321"/>
                    <a:gd name="T59" fmla="*/ 658 h 712"/>
                    <a:gd name="T60" fmla="*/ 9 w 1321"/>
                    <a:gd name="T61" fmla="*/ 617 h 712"/>
                    <a:gd name="T62" fmla="*/ 33 w 1321"/>
                    <a:gd name="T63" fmla="*/ 565 h 712"/>
                    <a:gd name="T64" fmla="*/ 104 w 1321"/>
                    <a:gd name="T65" fmla="*/ 468 h 712"/>
                    <a:gd name="T66" fmla="*/ 191 w 1321"/>
                    <a:gd name="T67" fmla="*/ 378 h 712"/>
                    <a:gd name="T68" fmla="*/ 297 w 1321"/>
                    <a:gd name="T69" fmla="*/ 297 h 712"/>
                    <a:gd name="T70" fmla="*/ 412 w 1321"/>
                    <a:gd name="T71" fmla="*/ 223 h 712"/>
                    <a:gd name="T72" fmla="*/ 546 w 1321"/>
                    <a:gd name="T73" fmla="*/ 159 h 712"/>
                    <a:gd name="T74" fmla="*/ 690 w 1321"/>
                    <a:gd name="T75" fmla="*/ 103 h 712"/>
                    <a:gd name="T76" fmla="*/ 839 w 1321"/>
                    <a:gd name="T77" fmla="*/ 60 h 712"/>
                    <a:gd name="T78" fmla="*/ 1005 w 1321"/>
                    <a:gd name="T79" fmla="*/ 27 h 712"/>
                    <a:gd name="T80" fmla="*/ 1174 w 1321"/>
                    <a:gd name="T81" fmla="*/ 8 h 712"/>
                    <a:gd name="T82" fmla="*/ 1348 w 1321"/>
                    <a:gd name="T83" fmla="*/ 0 h 712"/>
                    <a:gd name="T84" fmla="*/ 1348 w 1321"/>
                    <a:gd name="T85" fmla="*/ 0 h 712"/>
                    <a:gd name="T86" fmla="*/ 1534 w 1321"/>
                    <a:gd name="T87" fmla="*/ 8 h 712"/>
                    <a:gd name="T88" fmla="*/ 1712 w 1321"/>
                    <a:gd name="T89" fmla="*/ 29 h 712"/>
                    <a:gd name="T90" fmla="*/ 1884 w 1321"/>
                    <a:gd name="T91" fmla="*/ 67 h 712"/>
                    <a:gd name="T92" fmla="*/ 2041 w 1321"/>
                    <a:gd name="T93" fmla="*/ 114 h 712"/>
                    <a:gd name="T94" fmla="*/ 2186 w 1321"/>
                    <a:gd name="T95" fmla="*/ 173 h 712"/>
                    <a:gd name="T96" fmla="*/ 2322 w 1321"/>
                    <a:gd name="T97" fmla="*/ 245 h 712"/>
                    <a:gd name="T98" fmla="*/ 2441 w 1321"/>
                    <a:gd name="T99" fmla="*/ 324 h 712"/>
                    <a:gd name="T100" fmla="*/ 2542 w 1321"/>
                    <a:gd name="T101" fmla="*/ 412 h 712"/>
                    <a:gd name="T102" fmla="*/ 2630 w 1321"/>
                    <a:gd name="T103" fmla="*/ 507 h 712"/>
                    <a:gd name="T104" fmla="*/ 2630 w 1321"/>
                    <a:gd name="T105" fmla="*/ 50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204" name="Text Box 20"/>
              <p:cNvSpPr txBox="1">
                <a:spLocks noChangeArrowheads="1"/>
              </p:cNvSpPr>
              <p:nvPr/>
            </p:nvSpPr>
            <p:spPr bwMode="gray">
              <a:xfrm>
                <a:off x="3315" y="1069"/>
                <a:ext cx="793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УлГТУ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2" name="Group 21"/>
            <p:cNvGrpSpPr>
              <a:grpSpLocks/>
            </p:cNvGrpSpPr>
            <p:nvPr/>
          </p:nvGrpSpPr>
          <p:grpSpPr bwMode="auto">
            <a:xfrm>
              <a:off x="768" y="1603"/>
              <a:ext cx="1099" cy="1128"/>
              <a:chOff x="912" y="1651"/>
              <a:chExt cx="1099" cy="1128"/>
            </a:xfrm>
          </p:grpSpPr>
          <p:grpSp>
            <p:nvGrpSpPr>
              <p:cNvPr id="9238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93207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41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209" name="Text Box 25"/>
              <p:cNvSpPr txBox="1">
                <a:spLocks noChangeArrowheads="1"/>
              </p:cNvSpPr>
              <p:nvPr/>
            </p:nvSpPr>
            <p:spPr bwMode="gray">
              <a:xfrm>
                <a:off x="978" y="1769"/>
                <a:ext cx="989" cy="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ГАПОУ </a:t>
                </a:r>
                <a:b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</a:b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«МЦК-</a:t>
                </a:r>
                <a:b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</a:b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КТИТС»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33" name="Group 26"/>
            <p:cNvGrpSpPr>
              <a:grpSpLocks/>
            </p:cNvGrpSpPr>
            <p:nvPr/>
          </p:nvGrpSpPr>
          <p:grpSpPr bwMode="auto">
            <a:xfrm>
              <a:off x="3091" y="2397"/>
              <a:ext cx="1354" cy="1253"/>
              <a:chOff x="3235" y="2445"/>
              <a:chExt cx="1354" cy="1253"/>
            </a:xfrm>
          </p:grpSpPr>
          <p:grpSp>
            <p:nvGrpSpPr>
              <p:cNvPr id="9234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93212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213" name="Freeform 29"/>
                <p:cNvSpPr>
                  <a:spLocks/>
                </p:cNvSpPr>
                <p:nvPr/>
              </p:nvSpPr>
              <p:spPr bwMode="gray">
                <a:xfrm>
                  <a:off x="2208" y="1950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3214" name="Text Box 30"/>
              <p:cNvSpPr txBox="1">
                <a:spLocks noChangeArrowheads="1"/>
              </p:cNvSpPr>
              <p:nvPr/>
            </p:nvSpPr>
            <p:spPr bwMode="gray">
              <a:xfrm>
                <a:off x="3235" y="2910"/>
                <a:ext cx="1354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Социальные</a:t>
                </a:r>
                <a:br>
                  <a:rPr 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</a:br>
                <a:r>
                  <a:rPr 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партнеры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9219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242888"/>
            <a:ext cx="8388350" cy="563562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Образовательная программа- поле образовательной организации </a:t>
            </a:r>
            <a:br>
              <a:rPr lang="ru-RU" altLang="ru-RU" sz="2400" smtClean="0"/>
            </a:br>
            <a:r>
              <a:rPr lang="ru-RU" altLang="ru-RU" sz="2400" smtClean="0"/>
              <a:t>совместно  с работодателями</a:t>
            </a:r>
            <a:endParaRPr lang="en-US" sz="2400" smtClean="0"/>
          </a:p>
        </p:txBody>
      </p:sp>
      <p:pic>
        <p:nvPicPr>
          <p:cNvPr id="9222" name="Рисунок 1" descr="logo"/>
          <p:cNvPicPr>
            <a:picLocks noChangeAspect="1" noChangeArrowheads="1"/>
          </p:cNvPicPr>
          <p:nvPr/>
        </p:nvPicPr>
        <p:blipFill>
          <a:blip r:embed="rId3"/>
          <a:srcRect l="-1213" r="-459"/>
          <a:stretch>
            <a:fillRect/>
          </a:stretch>
        </p:blipFill>
        <p:spPr bwMode="auto">
          <a:xfrm>
            <a:off x="3333750" y="2343150"/>
            <a:ext cx="76041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8890" y="4256866"/>
            <a:ext cx="2749086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«Медиасофт»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PRO100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IBS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«ИТС+»</a:t>
            </a:r>
          </a:p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85900" y="1020763"/>
            <a:ext cx="6172200" cy="857250"/>
          </a:xfrm>
        </p:spPr>
        <p:txBody>
          <a:bodyPr/>
          <a:lstStyle/>
          <a:p>
            <a:pPr eaLnBrk="1" hangingPunct="1"/>
            <a:r>
              <a:rPr lang="ru-RU" sz="2700" smtClean="0"/>
              <a:t>Требования к структуре образовательной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071545"/>
          <a:ext cx="8821644" cy="56776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31632"/>
                <a:gridCol w="4190012"/>
              </a:tblGrid>
              <a:tr h="101712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Обязательная часть образовательной программы направленная на формирование ОК и ПК, предусмотренных ФГОС СПО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 более 70% (у специалистов) 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 общего объема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времени, отведенного на ее освоение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</a:tr>
              <a:tr h="7795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Вариативная часть, дающая  возможность расширения видов деятельности, получения дополнительных компетенций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 менее 30 % у специалистов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</a:tr>
              <a:tr h="88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общего объема ОП СПО, реализуемого на базе основного общего образования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на 1476 часов (по ППССЗ), из них 1404 ч.- аудиторные, 72ч.- ПА</a:t>
                      </a:r>
                      <a:r>
                        <a:rPr lang="ru-RU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34290" marB="34290"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77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Структура ОП по ППССЗ включает 4 цикла 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общий гуманитарный и социально- экономический;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математический и общий естественнонаучный;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общепрофессиональный;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профессиональный;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34290" marB="3429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12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Добавление в ППССЗ в рамках цикла ОГСЭ обязательных дисциплин, предусмотренных во ФГОС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«Иностранный язык в профессиональной деятельности»,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«Психология общения»;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244" name="Rectangle 2"/>
          <p:cNvSpPr txBox="1">
            <a:spLocks noChangeArrowheads="1"/>
          </p:cNvSpPr>
          <p:nvPr/>
        </p:nvSpPr>
        <p:spPr bwMode="black">
          <a:xfrm>
            <a:off x="-12700" y="138113"/>
            <a:ext cx="83883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Verdana" pitchFamily="34" charset="0"/>
              </a:rPr>
              <a:t>Требования к структуре образовательной программы</a:t>
            </a:r>
            <a:endParaRPr lang="en-US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  <p:pic>
        <p:nvPicPr>
          <p:cNvPr id="10246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5635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Пример структуры программы подготовки специалистов среднего звена</a:t>
            </a:r>
          </a:p>
        </p:txBody>
      </p:sp>
      <p:pic>
        <p:nvPicPr>
          <p:cNvPr id="11267" name="Рисунок 1" descr="logo"/>
          <p:cNvPicPr>
            <a:picLocks noChangeAspect="1" noChangeArrowheads="1"/>
          </p:cNvPicPr>
          <p:nvPr/>
        </p:nvPicPr>
        <p:blipFill>
          <a:blip r:embed="rId2"/>
          <a:srcRect l="-1213" r="-459"/>
          <a:stretch>
            <a:fillRect/>
          </a:stretch>
        </p:blipFill>
        <p:spPr bwMode="auto">
          <a:xfrm>
            <a:off x="7812088" y="6985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772816"/>
          <a:ext cx="8839894" cy="48417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5871858">
                  <a:extLst>
                    <a:ext uri="{9D8B030D-6E8A-4147-A177-3AD203B41FA5}"/>
                  </a:extLst>
                </a:gridCol>
                <a:gridCol w="2968036">
                  <a:extLst>
                    <a:ext uri="{9D8B030D-6E8A-4147-A177-3AD203B41FA5}"/>
                  </a:extLst>
                </a:gridCol>
              </a:tblGrid>
              <a:tr h="610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Структура образовательной программы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образовательной программы в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ак.часах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045" marR="24045" marT="39558" marB="39558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2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гуманитарный и социально-экономический цикл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468 </a:t>
                      </a: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2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Математический и общий естественнонаучный цикл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2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Общепрофессиональный цикл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2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Профессиональный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цикл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2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итоговая аттестация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2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образовательной программы: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2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базе среднего общего образования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4464=3168+1296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3985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базе основного общего образования, включая изучение общеобразовательных предметов в соответствии с требованиями федерального государственного образовательного стандарта среднего общего образования</a:t>
                      </a:r>
                    </a:p>
                  </a:txBody>
                  <a:tcPr marL="24045" marR="24045" marT="39558" marB="39558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5940= 4464+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1476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64313"/>
            <a:ext cx="9144000" cy="244475"/>
          </a:xfrm>
        </p:spPr>
        <p:txBody>
          <a:bodyPr/>
          <a:lstStyle/>
          <a:p>
            <a:pPr algn="ctr">
              <a:defRPr/>
            </a:pPr>
            <a:r>
              <a:rPr lang="ru-RU" sz="1200" dirty="0"/>
              <a:t>Ульяновский электромеханический колледж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</Template>
  <TotalTime>902</TotalTime>
  <Words>1060</Words>
  <Application>Microsoft Office PowerPoint</Application>
  <PresentationFormat>Экран (4:3)</PresentationFormat>
  <Paragraphs>229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sample</vt:lpstr>
      <vt:lpstr> Опыт разработки и внедрения образовательных программ в соответствии с требованиями ФГОС СПО по ТОП-50 </vt:lpstr>
      <vt:lpstr>Слайд 2</vt:lpstr>
      <vt:lpstr>Нормативные основания для разработки образовательных программ</vt:lpstr>
      <vt:lpstr>Этапы внедрения образовательных  программ по ТОП-50</vt:lpstr>
      <vt:lpstr>Сравнительный анализ требований ФГОС СПО 3-го поколения и ФГОС СПО по ТОП-50</vt:lpstr>
      <vt:lpstr>Сравнительный анализ требований ФГОС СПО 3-го поколения и ФГОС СПО  по ТОП-50</vt:lpstr>
      <vt:lpstr>Образовательная программа- поле образовательной организации  совместно  с работодателями</vt:lpstr>
      <vt:lpstr>Требования к структуре образовательной программы</vt:lpstr>
      <vt:lpstr>Пример структуры программы подготовки специалистов среднего звена</vt:lpstr>
      <vt:lpstr>Слайд 10</vt:lpstr>
      <vt:lpstr>Формирование профессиональных модулей образовательной программы</vt:lpstr>
      <vt:lpstr>Порядок разработки образовательных программ по специальностям ТОП-50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разработки и внедрения образовательных программ в соответствии с требованиями ФГОС СПО по ТОП-50</dc:title>
  <dc:creator>Naymit</dc:creator>
  <cp:lastModifiedBy>Marina</cp:lastModifiedBy>
  <cp:revision>75</cp:revision>
  <dcterms:created xsi:type="dcterms:W3CDTF">2018-04-10T16:28:26Z</dcterms:created>
  <dcterms:modified xsi:type="dcterms:W3CDTF">2018-04-12T08:55:43Z</dcterms:modified>
</cp:coreProperties>
</file>