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xls" ContentType="application/vnd.ms-exce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76" r:id="rId5"/>
    <p:sldId id="259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9" r:id="rId18"/>
    <p:sldId id="280" r:id="rId19"/>
    <p:sldId id="282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0" autoAdjust="0"/>
  </p:normalViewPr>
  <p:slideViewPr>
    <p:cSldViewPr>
      <p:cViewPr>
        <p:scale>
          <a:sx n="60" d="100"/>
          <a:sy n="60" d="100"/>
        </p:scale>
        <p:origin x="-143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garantf1://5532903.3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FEFF9-F461-4631-B14C-1594AFB18A98}" type="doc">
      <dgm:prSet loTypeId="urn:microsoft.com/office/officeart/2005/8/layout/vList3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1F49C9D-B4E4-486D-A26B-DAD6EA99C7C6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179388" indent="0" algn="l" rtl="0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Федеральный закон от 29.12.2012 № 273 – ФЗ 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образовании в Российской Федерации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EA2A37-3925-4AE4-AA58-DB16548E47FF}" type="parTrans" cxnId="{C1D74D31-B42B-4814-B73E-42EFDC64C2A5}">
      <dgm:prSet/>
      <dgm:spPr/>
      <dgm:t>
        <a:bodyPr/>
        <a:lstStyle/>
        <a:p>
          <a:endParaRPr lang="ru-RU"/>
        </a:p>
      </dgm:t>
    </dgm:pt>
    <dgm:pt modelId="{12376D3D-DAFE-414C-9008-BD3BA3B72B7F}" type="sibTrans" cxnId="{C1D74D31-B42B-4814-B73E-42EFDC64C2A5}">
      <dgm:prSet/>
      <dgm:spPr/>
      <dgm:t>
        <a:bodyPr/>
        <a:lstStyle/>
        <a:p>
          <a:endParaRPr lang="ru-RU"/>
        </a:p>
      </dgm:t>
    </dgm:pt>
    <dgm:pt modelId="{B6623225-B993-4C5E-95BA-05C63066C36E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179388" indent="0" algn="l" rtl="0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Положение о государственной аккредитации образовательной деятельности </a:t>
          </a: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утв. Постановлением Правительства РФ от 18.11.2013 № 1039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D22A4E-7348-4429-9247-3171B85321AE}" type="parTrans" cxnId="{BC330D4C-D2B4-4CD1-83E7-30F3F1D911FD}">
      <dgm:prSet/>
      <dgm:spPr/>
      <dgm:t>
        <a:bodyPr/>
        <a:lstStyle/>
        <a:p>
          <a:endParaRPr lang="ru-RU"/>
        </a:p>
      </dgm:t>
    </dgm:pt>
    <dgm:pt modelId="{8CC88AAD-DBDB-4521-BDD3-06789EA2AD54}" type="sibTrans" cxnId="{BC330D4C-D2B4-4CD1-83E7-30F3F1D911FD}">
      <dgm:prSet/>
      <dgm:spPr/>
      <dgm:t>
        <a:bodyPr/>
        <a:lstStyle/>
        <a:p>
          <a:endParaRPr lang="ru-RU"/>
        </a:p>
      </dgm:t>
    </dgm:pt>
    <dgm:pt modelId="{F1BFE5C6-DEEC-4E00-834F-7FE338FC401A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179388" indent="0" algn="just" rtl="0"/>
          <a:r>
            <a:rPr lang="ru-RU" sz="1900" b="0" dirty="0" smtClean="0">
              <a:latin typeface="Times New Roman" pitchFamily="18" charset="0"/>
              <a:cs typeface="Times New Roman" pitchFamily="18" charset="0"/>
            </a:rPr>
            <a:t>Приказ </a:t>
          </a:r>
          <a:r>
            <a:rPr lang="ru-RU" sz="1900" b="0" dirty="0" err="1" smtClean="0">
              <a:latin typeface="Times New Roman" pitchFamily="18" charset="0"/>
              <a:cs typeface="Times New Roman" pitchFamily="18" charset="0"/>
            </a:rPr>
            <a:t>Минобрнауки</a:t>
          </a:r>
          <a:r>
            <a:rPr lang="ru-RU" sz="1900" b="0" dirty="0" smtClean="0">
              <a:latin typeface="Times New Roman" pitchFamily="18" charset="0"/>
              <a:cs typeface="Times New Roman" pitchFamily="18" charset="0"/>
            </a:rPr>
            <a:t> России  от 29.10.2014 №1398 (ред. От 30.05.2016)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«Об утверждении Административного регламента</a:t>
          </a:r>
          <a:r>
            <a:rPr lang="ru-RU" sz="1900" b="0" dirty="0" smtClean="0">
              <a:latin typeface="Times New Roman" pitchFamily="18" charset="0"/>
              <a:cs typeface="Times New Roman" pitchFamily="18" charset="0"/>
            </a:rPr>
            <a:t> предоставления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</a:t>
          </a:r>
          <a:endParaRPr lang="ru-RU" sz="1900" b="0" dirty="0">
            <a:latin typeface="Times New Roman" pitchFamily="18" charset="0"/>
            <a:cs typeface="Times New Roman" pitchFamily="18" charset="0"/>
          </a:endParaRPr>
        </a:p>
      </dgm:t>
    </dgm:pt>
    <dgm:pt modelId="{17676E78-229D-4DD3-A251-9A69D817B15D}" type="parTrans" cxnId="{C90A129E-31DF-4F7D-98CB-2DC842D3A414}">
      <dgm:prSet/>
      <dgm:spPr/>
      <dgm:t>
        <a:bodyPr/>
        <a:lstStyle/>
        <a:p>
          <a:endParaRPr lang="ru-RU"/>
        </a:p>
      </dgm:t>
    </dgm:pt>
    <dgm:pt modelId="{2A818909-537F-42F6-AA7E-061BFD63F997}" type="sibTrans" cxnId="{C90A129E-31DF-4F7D-98CB-2DC842D3A414}">
      <dgm:prSet/>
      <dgm:spPr/>
      <dgm:t>
        <a:bodyPr/>
        <a:lstStyle/>
        <a:p>
          <a:endParaRPr lang="ru-RU"/>
        </a:p>
      </dgm:t>
    </dgm:pt>
    <dgm:pt modelId="{7674C4F5-A768-4372-9396-5B1E194AD769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179388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Минобрнауки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России от 18 марта 2014 г. № 193</a:t>
          </a:r>
          <a:b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 утверждении форм заявлений о проведении государственной аккредитации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образовательной деятельности, о выдаче, переоформлении, выдаче дубликата временного свидетельства о государственной аккредитации</a:t>
          </a:r>
        </a:p>
      </dgm:t>
    </dgm:pt>
    <dgm:pt modelId="{88809AD3-31CA-4B2E-B325-1B09EEED247D}" type="parTrans" cxnId="{6AF57533-2547-4AE0-8794-A20E081C5B37}">
      <dgm:prSet/>
      <dgm:spPr/>
      <dgm:t>
        <a:bodyPr/>
        <a:lstStyle/>
        <a:p>
          <a:endParaRPr lang="ru-RU"/>
        </a:p>
      </dgm:t>
    </dgm:pt>
    <dgm:pt modelId="{CCC86920-BA40-436A-BAC9-8BB2AF647E87}" type="sibTrans" cxnId="{6AF57533-2547-4AE0-8794-A20E081C5B37}">
      <dgm:prSet/>
      <dgm:spPr/>
      <dgm:t>
        <a:bodyPr/>
        <a:lstStyle/>
        <a:p>
          <a:endParaRPr lang="ru-RU"/>
        </a:p>
      </dgm:t>
    </dgm:pt>
    <dgm:pt modelId="{4063A5BC-B4A5-4C9F-B8F6-21D64CD961B9}" type="pres">
      <dgm:prSet presAssocID="{A53FEFF9-F461-4631-B14C-1594AFB18A9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873A8-ED59-4A2D-93E0-2CD216F4836B}" type="pres">
      <dgm:prSet presAssocID="{D1F49C9D-B4E4-486D-A26B-DAD6EA99C7C6}" presName="composite" presStyleCnt="0"/>
      <dgm:spPr/>
    </dgm:pt>
    <dgm:pt modelId="{37B6B791-BFFC-46AB-9705-B30CAE0DAA86}" type="pres">
      <dgm:prSet presAssocID="{D1F49C9D-B4E4-486D-A26B-DAD6EA99C7C6}" presName="imgShp" presStyleLbl="fgImgPlace1" presStyleIdx="0" presStyleCnt="4" custLinFactX="-89257" custLinFactNeighborX="-100000" custLinFactNeighborY="-8217"/>
      <dgm:spPr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38C77BDB-F9A4-480D-8195-8E5D0E37321C}" type="pres">
      <dgm:prSet presAssocID="{D1F49C9D-B4E4-486D-A26B-DAD6EA99C7C6}" presName="txShp" presStyleLbl="node1" presStyleIdx="0" presStyleCnt="4" custScaleX="143874" custScaleY="119487" custLinFactNeighborX="3831" custLinFactNeighborY="-8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AB7DD-D552-4E92-A82F-940081E12902}" type="pres">
      <dgm:prSet presAssocID="{12376D3D-DAFE-414C-9008-BD3BA3B72B7F}" presName="spacing" presStyleCnt="0"/>
      <dgm:spPr/>
    </dgm:pt>
    <dgm:pt modelId="{AD8A37F1-F080-46CA-9C7F-D0ED6FD47BDA}" type="pres">
      <dgm:prSet presAssocID="{B6623225-B993-4C5E-95BA-05C63066C36E}" presName="composite" presStyleCnt="0"/>
      <dgm:spPr/>
    </dgm:pt>
    <dgm:pt modelId="{8B2A6168-A723-4C0D-A972-67B9CF8DBD1F}" type="pres">
      <dgm:prSet presAssocID="{B6623225-B993-4C5E-95BA-05C63066C36E}" presName="imgShp" presStyleLbl="fgImgPlace1" presStyleIdx="1" presStyleCnt="4" custLinFactX="-87312" custLinFactNeighborX="-100000" custLinFactNeighborY="-2037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8339B6AE-2647-4C53-9CCA-916586DE5DDD}" type="pres">
      <dgm:prSet presAssocID="{B6623225-B993-4C5E-95BA-05C63066C36E}" presName="txShp" presStyleLbl="node1" presStyleIdx="1" presStyleCnt="4" custScaleX="143874" custScaleY="156127" custLinFactNeighborX="3831" custLinFactNeighborY="-2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26061-3995-4DD7-B664-6038F376698D}" type="pres">
      <dgm:prSet presAssocID="{8CC88AAD-DBDB-4521-BDD3-06789EA2AD54}" presName="spacing" presStyleCnt="0"/>
      <dgm:spPr/>
    </dgm:pt>
    <dgm:pt modelId="{744E86DD-7608-4142-AE8D-FDD4A7C9F518}" type="pres">
      <dgm:prSet presAssocID="{F1BFE5C6-DEEC-4E00-834F-7FE338FC401A}" presName="composite" presStyleCnt="0"/>
      <dgm:spPr/>
    </dgm:pt>
    <dgm:pt modelId="{DE89A2A8-0286-4A8A-B932-A2AE11F012E3}" type="pres">
      <dgm:prSet presAssocID="{F1BFE5C6-DEEC-4E00-834F-7FE338FC401A}" presName="imgShp" presStyleLbl="fgImgPlace1" presStyleIdx="2" presStyleCnt="4" custLinFactX="-87312" custLinFactNeighborX="-100000" custLinFactNeighborY="724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EBB50BC7-800A-4205-9BEA-9FCFDFC5E87E}" type="pres">
      <dgm:prSet presAssocID="{F1BFE5C6-DEEC-4E00-834F-7FE338FC401A}" presName="txShp" presStyleLbl="node1" presStyleIdx="2" presStyleCnt="4" custScaleX="143874" custScaleY="220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8CABF-2919-44D3-A295-64761B4D89F8}" type="pres">
      <dgm:prSet presAssocID="{2A818909-537F-42F6-AA7E-061BFD63F997}" presName="spacing" presStyleCnt="0"/>
      <dgm:spPr/>
    </dgm:pt>
    <dgm:pt modelId="{E3BBD897-99D9-428A-8DCA-70E871D27728}" type="pres">
      <dgm:prSet presAssocID="{7674C4F5-A768-4372-9396-5B1E194AD769}" presName="composite" presStyleCnt="0"/>
      <dgm:spPr/>
    </dgm:pt>
    <dgm:pt modelId="{7C0260F3-DAAC-46D1-9983-E539A1A21B4B}" type="pres">
      <dgm:prSet presAssocID="{7674C4F5-A768-4372-9396-5B1E194AD769}" presName="imgShp" presStyleLbl="fgImgPlace1" presStyleIdx="3" presStyleCnt="4" custLinFactX="-87312" custLinFactNeighborX="-100000" custLinFactNeighborY="4300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EDD3D3FF-E0C2-41BC-A377-ADB98FE76BE3}" type="pres">
      <dgm:prSet presAssocID="{7674C4F5-A768-4372-9396-5B1E194AD769}" presName="txShp" presStyleLbl="node1" presStyleIdx="3" presStyleCnt="4" custScaleX="150034" custScaleY="191900" custLinFactNeighborX="3831" custLinFactNeighborY="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0A129E-31DF-4F7D-98CB-2DC842D3A414}" srcId="{A53FEFF9-F461-4631-B14C-1594AFB18A98}" destId="{F1BFE5C6-DEEC-4E00-834F-7FE338FC401A}" srcOrd="2" destOrd="0" parTransId="{17676E78-229D-4DD3-A251-9A69D817B15D}" sibTransId="{2A818909-537F-42F6-AA7E-061BFD63F997}"/>
    <dgm:cxn modelId="{C9BDB820-D079-4422-9F75-DC234C1F705B}" type="presOf" srcId="{7674C4F5-A768-4372-9396-5B1E194AD769}" destId="{EDD3D3FF-E0C2-41BC-A377-ADB98FE76BE3}" srcOrd="0" destOrd="0" presId="urn:microsoft.com/office/officeart/2005/8/layout/vList3#1"/>
    <dgm:cxn modelId="{D6307EB9-880E-4DC5-A2B4-EDF28E440D0A}" type="presOf" srcId="{D1F49C9D-B4E4-486D-A26B-DAD6EA99C7C6}" destId="{38C77BDB-F9A4-480D-8195-8E5D0E37321C}" srcOrd="0" destOrd="0" presId="urn:microsoft.com/office/officeart/2005/8/layout/vList3#1"/>
    <dgm:cxn modelId="{A3E857D3-F5E8-4F21-8783-6E38AEFA6793}" type="presOf" srcId="{B6623225-B993-4C5E-95BA-05C63066C36E}" destId="{8339B6AE-2647-4C53-9CCA-916586DE5DDD}" srcOrd="0" destOrd="0" presId="urn:microsoft.com/office/officeart/2005/8/layout/vList3#1"/>
    <dgm:cxn modelId="{BC330D4C-D2B4-4CD1-83E7-30F3F1D911FD}" srcId="{A53FEFF9-F461-4631-B14C-1594AFB18A98}" destId="{B6623225-B993-4C5E-95BA-05C63066C36E}" srcOrd="1" destOrd="0" parTransId="{22D22A4E-7348-4429-9247-3171B85321AE}" sibTransId="{8CC88AAD-DBDB-4521-BDD3-06789EA2AD54}"/>
    <dgm:cxn modelId="{1DD43DCA-89E9-4145-88D4-217355E11681}" type="presOf" srcId="{A53FEFF9-F461-4631-B14C-1594AFB18A98}" destId="{4063A5BC-B4A5-4C9F-B8F6-21D64CD961B9}" srcOrd="0" destOrd="0" presId="urn:microsoft.com/office/officeart/2005/8/layout/vList3#1"/>
    <dgm:cxn modelId="{6AF57533-2547-4AE0-8794-A20E081C5B37}" srcId="{A53FEFF9-F461-4631-B14C-1594AFB18A98}" destId="{7674C4F5-A768-4372-9396-5B1E194AD769}" srcOrd="3" destOrd="0" parTransId="{88809AD3-31CA-4B2E-B325-1B09EEED247D}" sibTransId="{CCC86920-BA40-436A-BAC9-8BB2AF647E87}"/>
    <dgm:cxn modelId="{C1D74D31-B42B-4814-B73E-42EFDC64C2A5}" srcId="{A53FEFF9-F461-4631-B14C-1594AFB18A98}" destId="{D1F49C9D-B4E4-486D-A26B-DAD6EA99C7C6}" srcOrd="0" destOrd="0" parTransId="{30EA2A37-3925-4AE4-AA58-DB16548E47FF}" sibTransId="{12376D3D-DAFE-414C-9008-BD3BA3B72B7F}"/>
    <dgm:cxn modelId="{91A4B27B-F195-45CF-8D1C-562115AB53CC}" type="presOf" srcId="{F1BFE5C6-DEEC-4E00-834F-7FE338FC401A}" destId="{EBB50BC7-800A-4205-9BEA-9FCFDFC5E87E}" srcOrd="0" destOrd="0" presId="urn:microsoft.com/office/officeart/2005/8/layout/vList3#1"/>
    <dgm:cxn modelId="{19FE3D2F-A32A-4600-BAC4-46FEEABA3FF1}" type="presParOf" srcId="{4063A5BC-B4A5-4C9F-B8F6-21D64CD961B9}" destId="{709873A8-ED59-4A2D-93E0-2CD216F4836B}" srcOrd="0" destOrd="0" presId="urn:microsoft.com/office/officeart/2005/8/layout/vList3#1"/>
    <dgm:cxn modelId="{A8DA5F0F-58CF-40E1-B8BB-9491C1AF533D}" type="presParOf" srcId="{709873A8-ED59-4A2D-93E0-2CD216F4836B}" destId="{37B6B791-BFFC-46AB-9705-B30CAE0DAA86}" srcOrd="0" destOrd="0" presId="urn:microsoft.com/office/officeart/2005/8/layout/vList3#1"/>
    <dgm:cxn modelId="{4AA15056-706C-458C-AE25-D241FF8345BC}" type="presParOf" srcId="{709873A8-ED59-4A2D-93E0-2CD216F4836B}" destId="{38C77BDB-F9A4-480D-8195-8E5D0E37321C}" srcOrd="1" destOrd="0" presId="urn:microsoft.com/office/officeart/2005/8/layout/vList3#1"/>
    <dgm:cxn modelId="{D5F5FF38-79E3-48C5-97A9-56B5C74985C1}" type="presParOf" srcId="{4063A5BC-B4A5-4C9F-B8F6-21D64CD961B9}" destId="{AD8AB7DD-D552-4E92-A82F-940081E12902}" srcOrd="1" destOrd="0" presId="urn:microsoft.com/office/officeart/2005/8/layout/vList3#1"/>
    <dgm:cxn modelId="{D3CF7031-47BC-49BF-BAC3-BB209BD88DC5}" type="presParOf" srcId="{4063A5BC-B4A5-4C9F-B8F6-21D64CD961B9}" destId="{AD8A37F1-F080-46CA-9C7F-D0ED6FD47BDA}" srcOrd="2" destOrd="0" presId="urn:microsoft.com/office/officeart/2005/8/layout/vList3#1"/>
    <dgm:cxn modelId="{CF2E2187-2134-4F91-92B7-BE71E191160B}" type="presParOf" srcId="{AD8A37F1-F080-46CA-9C7F-D0ED6FD47BDA}" destId="{8B2A6168-A723-4C0D-A972-67B9CF8DBD1F}" srcOrd="0" destOrd="0" presId="urn:microsoft.com/office/officeart/2005/8/layout/vList3#1"/>
    <dgm:cxn modelId="{E518E83B-56BD-49DC-9540-7557D7A8E281}" type="presParOf" srcId="{AD8A37F1-F080-46CA-9C7F-D0ED6FD47BDA}" destId="{8339B6AE-2647-4C53-9CCA-916586DE5DDD}" srcOrd="1" destOrd="0" presId="urn:microsoft.com/office/officeart/2005/8/layout/vList3#1"/>
    <dgm:cxn modelId="{95924420-65E3-4F62-8E46-242449E55183}" type="presParOf" srcId="{4063A5BC-B4A5-4C9F-B8F6-21D64CD961B9}" destId="{B4626061-3995-4DD7-B664-6038F376698D}" srcOrd="3" destOrd="0" presId="urn:microsoft.com/office/officeart/2005/8/layout/vList3#1"/>
    <dgm:cxn modelId="{58719EE3-6B1C-4112-BDFA-6CDA3CE45DA3}" type="presParOf" srcId="{4063A5BC-B4A5-4C9F-B8F6-21D64CD961B9}" destId="{744E86DD-7608-4142-AE8D-FDD4A7C9F518}" srcOrd="4" destOrd="0" presId="urn:microsoft.com/office/officeart/2005/8/layout/vList3#1"/>
    <dgm:cxn modelId="{33C3FA12-3703-4731-9415-01C3EC1D8721}" type="presParOf" srcId="{744E86DD-7608-4142-AE8D-FDD4A7C9F518}" destId="{DE89A2A8-0286-4A8A-B932-A2AE11F012E3}" srcOrd="0" destOrd="0" presId="urn:microsoft.com/office/officeart/2005/8/layout/vList3#1"/>
    <dgm:cxn modelId="{CF8A9903-295E-4AA4-8243-25AF5F6A7264}" type="presParOf" srcId="{744E86DD-7608-4142-AE8D-FDD4A7C9F518}" destId="{EBB50BC7-800A-4205-9BEA-9FCFDFC5E87E}" srcOrd="1" destOrd="0" presId="urn:microsoft.com/office/officeart/2005/8/layout/vList3#1"/>
    <dgm:cxn modelId="{A2A79819-1BFE-4AA9-B830-43CEBF8343AB}" type="presParOf" srcId="{4063A5BC-B4A5-4C9F-B8F6-21D64CD961B9}" destId="{F2C8CABF-2919-44D3-A295-64761B4D89F8}" srcOrd="5" destOrd="0" presId="urn:microsoft.com/office/officeart/2005/8/layout/vList3#1"/>
    <dgm:cxn modelId="{97C8F88A-FC72-4F4B-8183-EF9AFC2D9E4B}" type="presParOf" srcId="{4063A5BC-B4A5-4C9F-B8F6-21D64CD961B9}" destId="{E3BBD897-99D9-428A-8DCA-70E871D27728}" srcOrd="6" destOrd="0" presId="urn:microsoft.com/office/officeart/2005/8/layout/vList3#1"/>
    <dgm:cxn modelId="{A18630EF-E3BD-46EF-B30A-0ABE4E76AA6E}" type="presParOf" srcId="{E3BBD897-99D9-428A-8DCA-70E871D27728}" destId="{7C0260F3-DAAC-46D1-9983-E539A1A21B4B}" srcOrd="0" destOrd="0" presId="urn:microsoft.com/office/officeart/2005/8/layout/vList3#1"/>
    <dgm:cxn modelId="{5D7B4E89-676E-45B6-AB5F-19F32A2BBB8D}" type="presParOf" srcId="{E3BBD897-99D9-428A-8DCA-70E871D27728}" destId="{EDD3D3FF-E0C2-41BC-A377-ADB98FE76BE3}" srcOrd="1" destOrd="0" presId="urn:microsoft.com/office/officeart/2005/8/layout/vList3#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Договоры о создании профессиональной образовательной организацией кафедр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иных структурных подразделений, обеспечивающих практическую подготовку обучающихся, на базе иных организаций, осуществляющих деятельность по профилю соответствующей образовательной программы (при наличии).</a:t>
          </a:r>
        </a:p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Документы, подтверждающие общественную аккредитацию организации,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осуществляющей образовательную деятельность, в российских, иностранных и международных организациях и профессионально-общественную аккредитацию образовательных программ, реализуемых организацией, осуществляющей образовательную деятельность (при наличии).</a:t>
          </a:r>
        </a:p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Результаты независимой оценки качества подготовки обучающихся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(при наличии).</a:t>
          </a:r>
          <a:endParaRPr lang="ru-RU" sz="3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853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7662C233-5789-401E-8103-0ACA33A24687}" type="presOf" srcId="{E40D41B0-3B9F-47A9-8819-3DE94D99D614}" destId="{242B387D-6220-4AA6-83A6-90AA7B939565}" srcOrd="0" destOrd="0" presId="urn:microsoft.com/office/officeart/2005/8/layout/vList2"/>
    <dgm:cxn modelId="{9015B5F9-794E-4211-BB94-FCAF08442A51}" type="presOf" srcId="{6EE2F79C-A98E-4677-BF7E-E0F6B0590F9F}" destId="{49F7D48D-E1A4-4E38-B121-52F5828113E9}" srcOrd="0" destOrd="0" presId="urn:microsoft.com/office/officeart/2005/8/layout/vList2"/>
    <dgm:cxn modelId="{D87F6098-2E8B-474D-8891-E00FA0717853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Локальные нормативные акты по основным вопросам организации и осуществления образовательной деятельности,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том числе регламентирующие: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 порядок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разработки и утверждения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образовательных программ;</a:t>
          </a:r>
        </a:p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б) 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режим занятий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обучающихся;</a:t>
          </a:r>
        </a:p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в) порядок организации и осуществления образовательной деятельности обучающихся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индивидуальным учебным планам,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том числе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ускоренного обучения,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пределах осваиваемых образовательных программ;</a:t>
          </a:r>
        </a:p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г) порядок организации и проведения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текущего контроля успеваемости;</a:t>
          </a:r>
        </a:p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853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AC64833F-3F74-4986-B134-5B3D4D21E78E}" type="presOf" srcId="{E40D41B0-3B9F-47A9-8819-3DE94D99D614}" destId="{242B387D-6220-4AA6-83A6-90AA7B939565}" srcOrd="0" destOrd="0" presId="urn:microsoft.com/office/officeart/2005/8/layout/vList2"/>
    <dgm:cxn modelId="{71FDCA47-3D49-46EC-8983-E7AA8D3932C0}" type="presOf" srcId="{6EE2F79C-A98E-4677-BF7E-E0F6B0590F9F}" destId="{49F7D48D-E1A4-4E38-B121-52F5828113E9}" srcOrd="0" destOrd="0" presId="urn:microsoft.com/office/officeart/2005/8/layout/vList2"/>
    <dgm:cxn modelId="{76BCC421-63ED-463D-AF3E-912361EDEB3E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 порядок и формы проведения,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промежуточной аттестации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обучающихся, устанавливает её периодичность и систему оценок;</a:t>
          </a:r>
        </a:p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е) хранение в архивах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информации о результатах освоения обучающимися образовательных программ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о поощрении обучающихся на бумажных и (или) электронных носителях;</a:t>
          </a:r>
        </a:p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ж) 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порядок зачёта организацией, осуществляющей образовательную деятельность,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результатов освоения обучающимися учебных предметов, курсов, дисциплин (модулей), практик, дополнительных образовательных программ в других организациях, осуществляющих образовательную деятельность;</a:t>
          </a:r>
        </a:p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порядок и форму проведения итоговой аттестации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не имеющим государственной аккредитации образовательным программам.</a:t>
          </a:r>
        </a:p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853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A5C84C1F-5265-4F1A-AF5B-1FBD12383859}" type="presOf" srcId="{6EE2F79C-A98E-4677-BF7E-E0F6B0590F9F}" destId="{49F7D48D-E1A4-4E38-B121-52F5828113E9}" srcOrd="0" destOrd="0" presId="urn:microsoft.com/office/officeart/2005/8/layout/vList2"/>
    <dgm:cxn modelId="{C3ABD8F9-82F7-468D-BA7F-2023F2CDA01A}" type="presOf" srcId="{E40D41B0-3B9F-47A9-8819-3DE94D99D614}" destId="{242B387D-6220-4AA6-83A6-90AA7B939565}" srcOrd="0" destOrd="0" presId="urn:microsoft.com/office/officeart/2005/8/layout/vList2"/>
    <dgm:cxn modelId="{A70D9399-A0B3-477E-893B-EBC7E66751B7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Распорядительные 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акты: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 о приёме лиц на обучение по образовательной программе в организацию, осуществляющую образовательную деятельность;</a:t>
          </a:r>
        </a:p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б) об обучении по индивидуальному учебному плану, в том числе ускоренном обучении, в пределах осваиваемой образовательной программы (при наличии);</a:t>
          </a:r>
        </a:p>
        <a:p>
          <a:pPr algn="just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в) о переводе обучающихся для получения образования по другой профессии или специальности, по другой форме обучения (при наличии);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г) о зачислении в качестве экстернов в организацию, осуществляющую образовательную деятельность, для прохождения промежуточной и государственной итоговой аттестации по имеющей государственную аккредитацию образовательной программе лиц, обучавшихся по соответствующей, не имеющей государственной аккредитации образовательной программе (при наличии);</a:t>
          </a:r>
        </a:p>
        <a:p>
          <a:pPr algn="l"/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788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91B6BC24-0968-423F-89C8-17EB3B8D4B23}" type="presOf" srcId="{6EE2F79C-A98E-4677-BF7E-E0F6B0590F9F}" destId="{49F7D48D-E1A4-4E38-B121-52F5828113E9}" srcOrd="0" destOrd="0" presId="urn:microsoft.com/office/officeart/2005/8/layout/vList2"/>
    <dgm:cxn modelId="{A13889C1-BB26-4334-ABFD-418D72E01CB0}" type="presOf" srcId="{E40D41B0-3B9F-47A9-8819-3DE94D99D614}" destId="{242B387D-6220-4AA6-83A6-90AA7B939565}" srcOrd="0" destOrd="0" presId="urn:microsoft.com/office/officeart/2005/8/layout/vList2"/>
    <dgm:cxn modelId="{38AA1B05-9FC3-4E03-A1B2-6B72DCE9A9B4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/>
          <a:r>
            <a:rPr lang="ru-RU" sz="2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 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направлении на практику 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 (при наличии);</a:t>
          </a:r>
        </a:p>
        <a:p>
          <a:pPr algn="just"/>
          <a:endParaRPr lang="ru-RU" sz="2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е) 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допуске обучающихся к государственной итоговой аттестации 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(при наличии);</a:t>
          </a:r>
        </a:p>
        <a:p>
          <a:pPr algn="just"/>
          <a:endParaRPr lang="ru-RU" sz="2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ж) об утверждении 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состава государственной экзаменационной 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комиссии (при наличии);</a:t>
          </a:r>
        </a:p>
        <a:p>
          <a:pPr algn="just"/>
          <a:endParaRPr lang="ru-RU" sz="2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 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закреплении за студентами тем 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выпускных квалификационных работ и назначении руководителей и консультантов (при наличии);</a:t>
          </a:r>
        </a:p>
        <a:p>
          <a:pPr algn="just"/>
          <a:endParaRPr lang="ru-RU" sz="2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и) 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отчислении обучающихся 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образовательной программе из организации, осуществляющей образовательную деятельность (при наличии).</a:t>
          </a:r>
          <a:endParaRPr lang="ru-RU" sz="2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788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2672A85C-DE5A-466C-BA7E-4109782D1E18}" type="presOf" srcId="{E40D41B0-3B9F-47A9-8819-3DE94D99D614}" destId="{242B387D-6220-4AA6-83A6-90AA7B939565}" srcOrd="0" destOrd="0" presId="urn:microsoft.com/office/officeart/2005/8/layout/vList2"/>
    <dgm:cxn modelId="{A830832F-47BC-42AC-B89C-897791AD8865}" type="presOf" srcId="{6EE2F79C-A98E-4677-BF7E-E0F6B0590F9F}" destId="{49F7D48D-E1A4-4E38-B121-52F5828113E9}" srcOrd="0" destOrd="0" presId="urn:microsoft.com/office/officeart/2005/8/layout/vList2"/>
    <dgm:cxn modelId="{A2D8B4CD-8F6E-494E-A117-827DE5298770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Объем часов 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максимальной, аудиторной и внеаудиторной нагрузки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соответствует </a:t>
          </a:r>
          <a:r>
            <a:rPr lang="ru-RU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/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Несоответствие количества часов в учебном плане и в рабочих программах.</a:t>
          </a:r>
        </a:p>
        <a:p>
          <a:pPr algn="just"/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Количество часов, отводимое на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самостоятельную работу  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рамках реализации общеобразовательной 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подготовки  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должно соответствовать требованиям </a:t>
          </a:r>
          <a:r>
            <a:rPr lang="ru-RU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СОО</a:t>
          </a:r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7884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C9E95FD2-E187-4E7C-B305-43E4177A48F1}" type="presOf" srcId="{6EE2F79C-A98E-4677-BF7E-E0F6B0590F9F}" destId="{49F7D48D-E1A4-4E38-B121-52F5828113E9}" srcOrd="0" destOrd="0" presId="urn:microsoft.com/office/officeart/2005/8/layout/vList2"/>
    <dgm:cxn modelId="{A9B265B0-AB57-4A97-8C31-8DCEA43358CE}" type="presOf" srcId="{E40D41B0-3B9F-47A9-8819-3DE94D99D614}" destId="{242B387D-6220-4AA6-83A6-90AA7B939565}" srcOrd="0" destOrd="0" presId="urn:microsoft.com/office/officeart/2005/8/layout/vList2"/>
    <dgm:cxn modelId="{7A886D64-6E19-4371-9900-B95E56DC9D75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/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Расписание учебных занятий и Расписания промежуточных аттестаций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государственной итоговой аттестации не всегда утверждены руководителем ПОО.</a:t>
          </a: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 Программы практик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всегда согласованы с работодателем. Если все программы практик объединены в одну программу, то в аннотации к программе необходимо представить перечень всех программ практик и согласовать её с работодателем. </a:t>
          </a: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 Не все представленные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ВКР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соответствуют требованиям, предъявляемым к выпускным квалификационным работам (отсутствие во введении методологических характеристик работы).</a:t>
          </a:r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X="94783" custScaleY="4579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69921AA6-696A-48BF-8F07-D7F271E1EED8}" type="presOf" srcId="{6EE2F79C-A98E-4677-BF7E-E0F6B0590F9F}" destId="{49F7D48D-E1A4-4E38-B121-52F5828113E9}" srcOrd="0" destOrd="0" presId="urn:microsoft.com/office/officeart/2005/8/layout/vList2"/>
    <dgm:cxn modelId="{DF1CA3A0-D77B-4CBB-A5B5-0B0D4BB71107}" type="presOf" srcId="{E40D41B0-3B9F-47A9-8819-3DE94D99D614}" destId="{242B387D-6220-4AA6-83A6-90AA7B939565}" srcOrd="0" destOrd="0" presId="urn:microsoft.com/office/officeart/2005/8/layout/vList2"/>
    <dgm:cxn modelId="{184BF960-EE58-40FA-A805-C70327C44D25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/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7. Документы, содержащие информацию об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индивидуальном учёте результатов освоения обучающимися образовательной программы (учебный журнал),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всегда соответствуют локальным нормативным актам организации.</a:t>
          </a: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8. Преподаватели профессиональных дисциплин и модулей не проходят стажировку на профильных предприятиях, или предприятия не имеют лицензию на образовательную деятельность.</a:t>
          </a:r>
        </a:p>
        <a:p>
          <a:pPr algn="just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9. Необходимо приступить к разработке электронных учебников, т.к. старый библиотечный фонд  не соответствует требованиям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/>
          <a:endParaRPr lang="ru-RU" sz="28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X="94783" custScaleY="953434" custLinFactNeighborX="-1739" custLinFactNeighborY="-144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B657C445-BEF8-4992-BE9F-37AF265A0563}" type="presOf" srcId="{6EE2F79C-A98E-4677-BF7E-E0F6B0590F9F}" destId="{49F7D48D-E1A4-4E38-B121-52F5828113E9}" srcOrd="0" destOrd="0" presId="urn:microsoft.com/office/officeart/2005/8/layout/vList2"/>
    <dgm:cxn modelId="{E9ED5CF0-D9AA-49CF-866F-6B79E908C134}" type="presOf" srcId="{E40D41B0-3B9F-47A9-8819-3DE94D99D614}" destId="{242B387D-6220-4AA6-83A6-90AA7B939565}" srcOrd="0" destOrd="0" presId="urn:microsoft.com/office/officeart/2005/8/layout/vList2"/>
    <dgm:cxn modelId="{0D86A461-FB61-41E5-9D11-91865D6749B9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35D379-EC22-49B2-AF12-C5485199F8F8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Осуществляется в соответствии с 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Порядком отбора экспертов и экспертных организаций 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для проведения аккредитационной экспертизы</a:t>
          </a:r>
        </a:p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(утв. приказом Минобрнауки России от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 мая 2014 г. № 556)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708285B-0669-4842-A0BF-F48F2ED2A426}" type="parTrans" cxnId="{40F3B075-31DB-410B-A299-6D33377BC8B4}">
      <dgm:prSet/>
      <dgm:spPr/>
      <dgm:t>
        <a:bodyPr/>
        <a:lstStyle/>
        <a:p>
          <a:endParaRPr lang="ru-RU"/>
        </a:p>
      </dgm:t>
    </dgm:pt>
    <dgm:pt modelId="{65F3E375-7D41-4E1B-9285-886342A80167}" type="sibTrans" cxnId="{40F3B075-31DB-410B-A299-6D33377BC8B4}">
      <dgm:prSet/>
      <dgm:spPr/>
      <dgm:t>
        <a:bodyPr/>
        <a:lstStyle/>
        <a:p>
          <a:endParaRPr lang="ru-RU"/>
        </a:p>
      </dgm:t>
    </dgm:pt>
    <dgm:pt modelId="{516CDAC5-F732-461B-99B0-BF3E3392454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отбор осуществляется из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реестра экспертов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 экспертных организаций для включения их в состав экспертной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28A355B-2A40-4334-BEBA-FCABE14443D4}" type="parTrans" cxnId="{7CB68594-FD92-4729-9E57-BEC81C15B592}">
      <dgm:prSet/>
      <dgm:spPr/>
      <dgm:t>
        <a:bodyPr/>
        <a:lstStyle/>
        <a:p>
          <a:endParaRPr lang="ru-RU"/>
        </a:p>
      </dgm:t>
    </dgm:pt>
    <dgm:pt modelId="{D3770837-55E7-4376-BC09-BD478A2B9EF0}" type="sibTrans" cxnId="{7CB68594-FD92-4729-9E57-BEC81C15B592}">
      <dgm:prSet/>
      <dgm:spPr/>
      <dgm:t>
        <a:bodyPr/>
        <a:lstStyle/>
        <a:p>
          <a:endParaRPr lang="ru-RU"/>
        </a:p>
      </dgm:t>
    </dgm:pt>
    <dgm:pt modelId="{6F42EF23-6DFC-487C-BF7C-2A5EFE5FC437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 каждым  экспертом и (или) представителем экспертной организации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согласовывается возможность участия в экспертизе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(в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т.ч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 возможность выезда в указанные сроки в организацию)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4035B40-B6DA-4103-9E88-77E0A132D340}" type="parTrans" cxnId="{5A358D8F-CFC0-41E4-9CA7-C6DC09C0D089}">
      <dgm:prSet/>
      <dgm:spPr/>
      <dgm:t>
        <a:bodyPr/>
        <a:lstStyle/>
        <a:p>
          <a:endParaRPr lang="ru-RU"/>
        </a:p>
      </dgm:t>
    </dgm:pt>
    <dgm:pt modelId="{D4EE070F-CD55-44A7-8A31-160D1FBD1E0C}" type="sibTrans" cxnId="{5A358D8F-CFC0-41E4-9CA7-C6DC09C0D089}">
      <dgm:prSet/>
      <dgm:spPr/>
      <dgm:t>
        <a:bodyPr/>
        <a:lstStyle/>
        <a:p>
          <a:endParaRPr lang="ru-RU"/>
        </a:p>
      </dgm:t>
    </dgm:pt>
    <dgm:pt modelId="{2F751E72-B739-4AD6-AE9D-B380F970A380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руководитель экспертной группы выбирается из числа отобранных экспертов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 представителей экспертных организаций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33AEA5E-9FD5-47D0-8684-422B82C9EA7A}" type="parTrans" cxnId="{4D42286E-0F00-46EE-85D1-078300C26701}">
      <dgm:prSet/>
      <dgm:spPr/>
      <dgm:t>
        <a:bodyPr/>
        <a:lstStyle/>
        <a:p>
          <a:endParaRPr lang="ru-RU"/>
        </a:p>
      </dgm:t>
    </dgm:pt>
    <dgm:pt modelId="{6B54FDB7-8A38-460B-A265-D9D213F2EFCC}" type="sibTrans" cxnId="{4D42286E-0F00-46EE-85D1-078300C26701}">
      <dgm:prSet/>
      <dgm:spPr/>
      <dgm:t>
        <a:bodyPr/>
        <a:lstStyle/>
        <a:p>
          <a:endParaRPr lang="ru-RU"/>
        </a:p>
      </dgm:t>
    </dgm:pt>
    <dgm:pt modelId="{B4D20DA4-F9E1-4C18-AD81-1E6355ACB56F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6E59E23-6F1A-48F3-A449-064E29D77B8F}" type="parTrans" cxnId="{C1E3544C-D126-47BD-9AE3-9446A6848AA7}">
      <dgm:prSet/>
      <dgm:spPr/>
      <dgm:t>
        <a:bodyPr/>
        <a:lstStyle/>
        <a:p>
          <a:endParaRPr lang="ru-RU"/>
        </a:p>
      </dgm:t>
    </dgm:pt>
    <dgm:pt modelId="{E5041752-74DF-4834-A686-EA2FA8EBBF58}" type="sibTrans" cxnId="{C1E3544C-D126-47BD-9AE3-9446A6848AA7}">
      <dgm:prSet/>
      <dgm:spPr/>
      <dgm:t>
        <a:bodyPr/>
        <a:lstStyle/>
        <a:p>
          <a:endParaRPr lang="ru-RU"/>
        </a:p>
      </dgm:t>
    </dgm:pt>
    <dgm:pt modelId="{AA71334D-1775-452F-AF0C-B40F058B9170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605503-346D-48BF-9364-71E333DAF86A}" type="parTrans" cxnId="{ACA95B4F-C4C2-460B-B80E-1D9FA82EC573}">
      <dgm:prSet/>
      <dgm:spPr/>
      <dgm:t>
        <a:bodyPr/>
        <a:lstStyle/>
        <a:p>
          <a:endParaRPr lang="ru-RU"/>
        </a:p>
      </dgm:t>
    </dgm:pt>
    <dgm:pt modelId="{1B97BC66-F175-43C6-AF75-2A8FADDB2862}" type="sibTrans" cxnId="{ACA95B4F-C4C2-460B-B80E-1D9FA82EC573}">
      <dgm:prSet/>
      <dgm:spPr/>
      <dgm:t>
        <a:bodyPr/>
        <a:lstStyle/>
        <a:p>
          <a:endParaRPr lang="ru-RU"/>
        </a:p>
      </dgm:t>
    </dgm:pt>
    <dgm:pt modelId="{74DB1935-EFB7-42E4-8A68-1BE6C5847040}">
      <dgm:prSet phldrT="[Текст]" custT="1"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F68E46D-14D2-4F83-A524-1C5D9D35A521}" type="parTrans" cxnId="{1EEF3A54-D3AC-43D0-BF5B-2BC4CD5856AB}">
      <dgm:prSet/>
      <dgm:spPr/>
      <dgm:t>
        <a:bodyPr/>
        <a:lstStyle/>
        <a:p>
          <a:endParaRPr lang="ru-RU"/>
        </a:p>
      </dgm:t>
    </dgm:pt>
    <dgm:pt modelId="{03EDD7AF-A5C1-4D87-B8A8-7CF5527D9977}" type="sibTrans" cxnId="{1EEF3A54-D3AC-43D0-BF5B-2BC4CD5856AB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C52535-CF68-4C58-ADC5-02A94DDBDFB7}" type="pres">
      <dgm:prSet presAssocID="{3B35D379-EC22-49B2-AF12-C5485199F8F8}" presName="parentText" presStyleLbl="node1" presStyleIdx="0" presStyleCnt="1" custScaleY="980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065CC-168A-4317-B861-F2F296F3C266}" type="pres">
      <dgm:prSet presAssocID="{3B35D379-EC22-49B2-AF12-C5485199F8F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358D8F-CFC0-41E4-9CA7-C6DC09C0D089}" srcId="{3B35D379-EC22-49B2-AF12-C5485199F8F8}" destId="{6F42EF23-6DFC-487C-BF7C-2A5EFE5FC437}" srcOrd="3" destOrd="0" parTransId="{54035B40-B6DA-4103-9E88-77E0A132D340}" sibTransId="{D4EE070F-CD55-44A7-8A31-160D1FBD1E0C}"/>
    <dgm:cxn modelId="{689D52E4-F43D-459D-BE36-7094B3A7E0C2}" type="presOf" srcId="{6EE2F79C-A98E-4677-BF7E-E0F6B0590F9F}" destId="{49F7D48D-E1A4-4E38-B121-52F5828113E9}" srcOrd="0" destOrd="0" presId="urn:microsoft.com/office/officeart/2005/8/layout/vList2"/>
    <dgm:cxn modelId="{4D42286E-0F00-46EE-85D1-078300C26701}" srcId="{3B35D379-EC22-49B2-AF12-C5485199F8F8}" destId="{2F751E72-B739-4AD6-AE9D-B380F970A380}" srcOrd="5" destOrd="0" parTransId="{433AEA5E-9FD5-47D0-8684-422B82C9EA7A}" sibTransId="{6B54FDB7-8A38-460B-A265-D9D213F2EFCC}"/>
    <dgm:cxn modelId="{40F3B075-31DB-410B-A299-6D33377BC8B4}" srcId="{6EE2F79C-A98E-4677-BF7E-E0F6B0590F9F}" destId="{3B35D379-EC22-49B2-AF12-C5485199F8F8}" srcOrd="0" destOrd="0" parTransId="{1708285B-0669-4842-A0BF-F48F2ED2A426}" sibTransId="{65F3E375-7D41-4E1B-9285-886342A80167}"/>
    <dgm:cxn modelId="{ACA95B4F-C4C2-460B-B80E-1D9FA82EC573}" srcId="{3B35D379-EC22-49B2-AF12-C5485199F8F8}" destId="{AA71334D-1775-452F-AF0C-B40F058B9170}" srcOrd="4" destOrd="0" parTransId="{B5605503-346D-48BF-9364-71E333DAF86A}" sibTransId="{1B97BC66-F175-43C6-AF75-2A8FADDB2862}"/>
    <dgm:cxn modelId="{17D66C7F-64E0-4A44-8032-4F308C7FA7BC}" type="presOf" srcId="{516CDAC5-F732-461B-99B0-BF3E33924540}" destId="{5F0065CC-168A-4317-B861-F2F296F3C266}" srcOrd="0" destOrd="1" presId="urn:microsoft.com/office/officeart/2005/8/layout/vList2"/>
    <dgm:cxn modelId="{FC765C4E-067A-419B-A9BF-1F611E1C617A}" type="presOf" srcId="{74DB1935-EFB7-42E4-8A68-1BE6C5847040}" destId="{5F0065CC-168A-4317-B861-F2F296F3C266}" srcOrd="0" destOrd="0" presId="urn:microsoft.com/office/officeart/2005/8/layout/vList2"/>
    <dgm:cxn modelId="{7934483C-26D3-4A9B-9393-1429B527F39D}" type="presOf" srcId="{2F751E72-B739-4AD6-AE9D-B380F970A380}" destId="{5F0065CC-168A-4317-B861-F2F296F3C266}" srcOrd="0" destOrd="5" presId="urn:microsoft.com/office/officeart/2005/8/layout/vList2"/>
    <dgm:cxn modelId="{7CB68594-FD92-4729-9E57-BEC81C15B592}" srcId="{3B35D379-EC22-49B2-AF12-C5485199F8F8}" destId="{516CDAC5-F732-461B-99B0-BF3E33924540}" srcOrd="1" destOrd="0" parTransId="{528A355B-2A40-4334-BEBA-FCABE14443D4}" sibTransId="{D3770837-55E7-4376-BC09-BD478A2B9EF0}"/>
    <dgm:cxn modelId="{5E1A5B8F-E993-4F5D-9C37-A9E6C1656CB1}" type="presOf" srcId="{3B35D379-EC22-49B2-AF12-C5485199F8F8}" destId="{D6C52535-CF68-4C58-ADC5-02A94DDBDFB7}" srcOrd="0" destOrd="0" presId="urn:microsoft.com/office/officeart/2005/8/layout/vList2"/>
    <dgm:cxn modelId="{C1E3544C-D126-47BD-9AE3-9446A6848AA7}" srcId="{3B35D379-EC22-49B2-AF12-C5485199F8F8}" destId="{B4D20DA4-F9E1-4C18-AD81-1E6355ACB56F}" srcOrd="2" destOrd="0" parTransId="{06E59E23-6F1A-48F3-A449-064E29D77B8F}" sibTransId="{E5041752-74DF-4834-A686-EA2FA8EBBF58}"/>
    <dgm:cxn modelId="{3A9D69AC-0D14-4C53-9E19-46773946307E}" type="presOf" srcId="{B4D20DA4-F9E1-4C18-AD81-1E6355ACB56F}" destId="{5F0065CC-168A-4317-B861-F2F296F3C266}" srcOrd="0" destOrd="2" presId="urn:microsoft.com/office/officeart/2005/8/layout/vList2"/>
    <dgm:cxn modelId="{9F9A0B38-791B-4F9E-9521-DE31323F5DEC}" type="presOf" srcId="{AA71334D-1775-452F-AF0C-B40F058B9170}" destId="{5F0065CC-168A-4317-B861-F2F296F3C266}" srcOrd="0" destOrd="4" presId="urn:microsoft.com/office/officeart/2005/8/layout/vList2"/>
    <dgm:cxn modelId="{84CBC7DB-8EE4-45FF-8D3F-AC4F64AAEE46}" type="presOf" srcId="{6F42EF23-6DFC-487C-BF7C-2A5EFE5FC437}" destId="{5F0065CC-168A-4317-B861-F2F296F3C266}" srcOrd="0" destOrd="3" presId="urn:microsoft.com/office/officeart/2005/8/layout/vList2"/>
    <dgm:cxn modelId="{1EEF3A54-D3AC-43D0-BF5B-2BC4CD5856AB}" srcId="{3B35D379-EC22-49B2-AF12-C5485199F8F8}" destId="{74DB1935-EFB7-42E4-8A68-1BE6C5847040}" srcOrd="0" destOrd="0" parTransId="{CF68E46D-14D2-4F83-A524-1C5D9D35A521}" sibTransId="{03EDD7AF-A5C1-4D87-B8A8-7CF5527D9977}"/>
    <dgm:cxn modelId="{4F6A77C6-9D99-44AD-833C-2E89EB03CBBD}" type="presParOf" srcId="{49F7D48D-E1A4-4E38-B121-52F5828113E9}" destId="{D6C52535-CF68-4C58-ADC5-02A94DDBDFB7}" srcOrd="0" destOrd="0" presId="urn:microsoft.com/office/officeart/2005/8/layout/vList2"/>
    <dgm:cxn modelId="{31F4FCE5-FF1F-46A7-A165-270824600AB9}" type="presParOf" srcId="{49F7D48D-E1A4-4E38-B121-52F5828113E9}" destId="{5F0065CC-168A-4317-B861-F2F296F3C266}" srcOrd="1" destOrd="0" presId="urn:microsoft.com/office/officeart/2005/8/layout/vList2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86D643C-671E-41D9-BFCA-629FA92C13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0276B6-63C5-4E3B-9368-BB7E465F788A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При проведении аккредитационной экспертизы экспертная группа использует документы и материалы, размещенные организацией или филиалом организации на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ее официальном сайте в сети "Интернет" 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(при наличии)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1CF644E-0170-4552-B9BE-8D875EDF9D0D}" type="parTrans" cxnId="{CA3CDC63-36A0-47CF-BDB0-1E06AAD02FAA}">
      <dgm:prSet/>
      <dgm:spPr/>
      <dgm:t>
        <a:bodyPr/>
        <a:lstStyle/>
        <a:p>
          <a:endParaRPr lang="ru-RU" sz="1200"/>
        </a:p>
      </dgm:t>
    </dgm:pt>
    <dgm:pt modelId="{3856D0B9-BCAC-4030-BFFF-B1317A61B937}" type="sibTrans" cxnId="{CA3CDC63-36A0-47CF-BDB0-1E06AAD02FAA}">
      <dgm:prSet/>
      <dgm:spPr/>
      <dgm:t>
        <a:bodyPr/>
        <a:lstStyle/>
        <a:p>
          <a:endParaRPr lang="ru-RU" sz="1200"/>
        </a:p>
      </dgm:t>
    </dgm:pt>
    <dgm:pt modelId="{8627235A-1322-41C3-A687-44485FD1A60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При проведении аккредитационной экспертизы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 выездом 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в организацию экспертная группа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запрашивает у организации документы и материалы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необходимые для проведения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аккредитационной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экспертизы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2321AF8-C924-4712-8219-C5601EDFE9FB}" type="parTrans" cxnId="{D5A31776-C4F5-4675-9C6D-5D7B1253EED5}">
      <dgm:prSet/>
      <dgm:spPr/>
      <dgm:t>
        <a:bodyPr/>
        <a:lstStyle/>
        <a:p>
          <a:endParaRPr lang="ru-RU" sz="1200"/>
        </a:p>
      </dgm:t>
    </dgm:pt>
    <dgm:pt modelId="{E9AB1A62-068C-4C07-9D62-4149B922FF2D}" type="sibTrans" cxnId="{D5A31776-C4F5-4675-9C6D-5D7B1253EED5}">
      <dgm:prSet/>
      <dgm:spPr/>
      <dgm:t>
        <a:bodyPr/>
        <a:lstStyle/>
        <a:p>
          <a:endParaRPr lang="ru-RU" sz="1200"/>
        </a:p>
      </dgm:t>
    </dgm:pt>
    <dgm:pt modelId="{21115E35-4002-4728-A398-C929FD792FF2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В случае проведения аккредитационной экспертизы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без выезда 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в организацию специалист, ответственный за проведение аккредитационной экспертизы, </a:t>
          </a:r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передает руководителю экспертной группы документы и материалы, 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полученные 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Рособрнадзором</a:t>
          </a: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в соответствии с запросом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1E3D248-0EB2-4550-8517-E87CA654A1BD}" type="parTrans" cxnId="{F58397BB-9AA3-4469-8A79-D3915BDE71AD}">
      <dgm:prSet/>
      <dgm:spPr/>
      <dgm:t>
        <a:bodyPr/>
        <a:lstStyle/>
        <a:p>
          <a:endParaRPr lang="ru-RU" sz="1200"/>
        </a:p>
      </dgm:t>
    </dgm:pt>
    <dgm:pt modelId="{EF26BB3E-F204-40B1-9320-2E02A1B8076D}" type="sibTrans" cxnId="{F58397BB-9AA3-4469-8A79-D3915BDE71AD}">
      <dgm:prSet/>
      <dgm:spPr/>
      <dgm:t>
        <a:bodyPr/>
        <a:lstStyle/>
        <a:p>
          <a:endParaRPr lang="ru-RU" sz="1200"/>
        </a:p>
      </dgm:t>
    </dgm:pt>
    <dgm:pt modelId="{6CA66D89-1D60-4B35-8BB2-EFB09AF3235A}" type="pres">
      <dgm:prSet presAssocID="{186D643C-671E-41D9-BFCA-629FA92C13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FD0C17-2C63-4B99-826C-19BBC9A373DC}" type="pres">
      <dgm:prSet presAssocID="{CE0276B6-63C5-4E3B-9368-BB7E465F788A}" presName="parentLin" presStyleCnt="0"/>
      <dgm:spPr/>
    </dgm:pt>
    <dgm:pt modelId="{B9A4249A-61F7-41F3-AF46-A9C72433CD15}" type="pres">
      <dgm:prSet presAssocID="{CE0276B6-63C5-4E3B-9368-BB7E465F78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3F74DD1-7B66-4AF6-B8E5-22758BDBE343}" type="pres">
      <dgm:prSet presAssocID="{CE0276B6-63C5-4E3B-9368-BB7E465F788A}" presName="parentText" presStyleLbl="node1" presStyleIdx="0" presStyleCnt="3" custScaleX="127362" custScaleY="1178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B7F95-0B2F-436C-8E05-F819F999D0DB}" type="pres">
      <dgm:prSet presAssocID="{CE0276B6-63C5-4E3B-9368-BB7E465F788A}" presName="negativeSpace" presStyleCnt="0"/>
      <dgm:spPr/>
    </dgm:pt>
    <dgm:pt modelId="{429262A2-C24B-417C-8C8B-F1DB5474B64C}" type="pres">
      <dgm:prSet presAssocID="{CE0276B6-63C5-4E3B-9368-BB7E465F788A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7F070B39-9108-430F-9F48-DBBB36C8A045}" type="pres">
      <dgm:prSet presAssocID="{3856D0B9-BCAC-4030-BFFF-B1317A61B937}" presName="spaceBetweenRectangles" presStyleCnt="0"/>
      <dgm:spPr/>
    </dgm:pt>
    <dgm:pt modelId="{9F21A6B5-A3F5-4485-BA48-782CF6C1C024}" type="pres">
      <dgm:prSet presAssocID="{8627235A-1322-41C3-A687-44485FD1A60F}" presName="parentLin" presStyleCnt="0"/>
      <dgm:spPr/>
    </dgm:pt>
    <dgm:pt modelId="{0C6A8C59-2D5C-452B-BEC3-94D9D0E99404}" type="pres">
      <dgm:prSet presAssocID="{8627235A-1322-41C3-A687-44485FD1A60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781391D-EF55-4087-88B8-B8B297BF633A}" type="pres">
      <dgm:prSet presAssocID="{8627235A-1322-41C3-A687-44485FD1A60F}" presName="parentText" presStyleLbl="node1" presStyleIdx="1" presStyleCnt="3" custScaleX="127361" custScaleY="142223" custLinFactNeighborX="-22010" custLinFactNeighborY="-66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77CC4-3CA7-4FA0-A89C-3D0C39A0A961}" type="pres">
      <dgm:prSet presAssocID="{8627235A-1322-41C3-A687-44485FD1A60F}" presName="negativeSpace" presStyleCnt="0"/>
      <dgm:spPr/>
    </dgm:pt>
    <dgm:pt modelId="{4F5DA1BC-BD2C-40A8-8E65-2E29658C01D7}" type="pres">
      <dgm:prSet presAssocID="{8627235A-1322-41C3-A687-44485FD1A60F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2A8A40FD-8A35-4F76-A0EB-610D01BE7C63}" type="pres">
      <dgm:prSet presAssocID="{E9AB1A62-068C-4C07-9D62-4149B922FF2D}" presName="spaceBetweenRectangles" presStyleCnt="0"/>
      <dgm:spPr/>
    </dgm:pt>
    <dgm:pt modelId="{B99820D3-4B9E-4566-99A3-FFA212E4865A}" type="pres">
      <dgm:prSet presAssocID="{21115E35-4002-4728-A398-C929FD792FF2}" presName="parentLin" presStyleCnt="0"/>
      <dgm:spPr/>
    </dgm:pt>
    <dgm:pt modelId="{ABC4AF7A-B00F-4939-A1B7-3D8F2A52DDE0}" type="pres">
      <dgm:prSet presAssocID="{21115E35-4002-4728-A398-C929FD792FF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61BE893-C52B-4F40-86A6-84A16E3F3DEC}" type="pres">
      <dgm:prSet presAssocID="{21115E35-4002-4728-A398-C929FD792FF2}" presName="parentText" presStyleLbl="node1" presStyleIdx="2" presStyleCnt="3" custScaleX="127542" custScaleY="154017" custLinFactNeighborX="-2883" custLinFactNeighborY="4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C6727-62EA-4E88-8600-B3AFAF04A640}" type="pres">
      <dgm:prSet presAssocID="{21115E35-4002-4728-A398-C929FD792FF2}" presName="negativeSpace" presStyleCnt="0"/>
      <dgm:spPr/>
    </dgm:pt>
    <dgm:pt modelId="{7B37B85B-D465-4F74-865A-D0A9154F4DD2}" type="pres">
      <dgm:prSet presAssocID="{21115E35-4002-4728-A398-C929FD792FF2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D5A31776-C4F5-4675-9C6D-5D7B1253EED5}" srcId="{186D643C-671E-41D9-BFCA-629FA92C1345}" destId="{8627235A-1322-41C3-A687-44485FD1A60F}" srcOrd="1" destOrd="0" parTransId="{62321AF8-C924-4712-8219-C5601EDFE9FB}" sibTransId="{E9AB1A62-068C-4C07-9D62-4149B922FF2D}"/>
    <dgm:cxn modelId="{CA3CDC63-36A0-47CF-BDB0-1E06AAD02FAA}" srcId="{186D643C-671E-41D9-BFCA-629FA92C1345}" destId="{CE0276B6-63C5-4E3B-9368-BB7E465F788A}" srcOrd="0" destOrd="0" parTransId="{F1CF644E-0170-4552-B9BE-8D875EDF9D0D}" sibTransId="{3856D0B9-BCAC-4030-BFFF-B1317A61B937}"/>
    <dgm:cxn modelId="{762F53DB-CC38-49C7-8480-54DC4C91669B}" type="presOf" srcId="{8627235A-1322-41C3-A687-44485FD1A60F}" destId="{0C6A8C59-2D5C-452B-BEC3-94D9D0E99404}" srcOrd="0" destOrd="0" presId="urn:microsoft.com/office/officeart/2005/8/layout/list1"/>
    <dgm:cxn modelId="{EB51B5F0-ABED-4AC2-86DD-E2D2FA8E6E91}" type="presOf" srcId="{CE0276B6-63C5-4E3B-9368-BB7E465F788A}" destId="{03F74DD1-7B66-4AF6-B8E5-22758BDBE343}" srcOrd="1" destOrd="0" presId="urn:microsoft.com/office/officeart/2005/8/layout/list1"/>
    <dgm:cxn modelId="{C2360F89-A42F-44DA-88F5-DA0D4BE1E326}" type="presOf" srcId="{186D643C-671E-41D9-BFCA-629FA92C1345}" destId="{6CA66D89-1D60-4B35-8BB2-EFB09AF3235A}" srcOrd="0" destOrd="0" presId="urn:microsoft.com/office/officeart/2005/8/layout/list1"/>
    <dgm:cxn modelId="{3D3A2B97-C7C8-494B-B39C-5D05E8E979A4}" type="presOf" srcId="{8627235A-1322-41C3-A687-44485FD1A60F}" destId="{2781391D-EF55-4087-88B8-B8B297BF633A}" srcOrd="1" destOrd="0" presId="urn:microsoft.com/office/officeart/2005/8/layout/list1"/>
    <dgm:cxn modelId="{7400D4E2-75EC-4C0A-9443-4E7CDA8C8D47}" type="presOf" srcId="{21115E35-4002-4728-A398-C929FD792FF2}" destId="{B61BE893-C52B-4F40-86A6-84A16E3F3DEC}" srcOrd="1" destOrd="0" presId="urn:microsoft.com/office/officeart/2005/8/layout/list1"/>
    <dgm:cxn modelId="{04B7407A-0CBC-4958-8CCF-D3E326803E90}" type="presOf" srcId="{21115E35-4002-4728-A398-C929FD792FF2}" destId="{ABC4AF7A-B00F-4939-A1B7-3D8F2A52DDE0}" srcOrd="0" destOrd="0" presId="urn:microsoft.com/office/officeart/2005/8/layout/list1"/>
    <dgm:cxn modelId="{F58397BB-9AA3-4469-8A79-D3915BDE71AD}" srcId="{186D643C-671E-41D9-BFCA-629FA92C1345}" destId="{21115E35-4002-4728-A398-C929FD792FF2}" srcOrd="2" destOrd="0" parTransId="{31E3D248-0EB2-4550-8517-E87CA654A1BD}" sibTransId="{EF26BB3E-F204-40B1-9320-2E02A1B8076D}"/>
    <dgm:cxn modelId="{71B86D2C-9676-46A2-9672-E2A99B9318F8}" type="presOf" srcId="{CE0276B6-63C5-4E3B-9368-BB7E465F788A}" destId="{B9A4249A-61F7-41F3-AF46-A9C72433CD15}" srcOrd="0" destOrd="0" presId="urn:microsoft.com/office/officeart/2005/8/layout/list1"/>
    <dgm:cxn modelId="{5EC9528B-A9C6-417C-B614-29AA170EBF54}" type="presParOf" srcId="{6CA66D89-1D60-4B35-8BB2-EFB09AF3235A}" destId="{C6FD0C17-2C63-4B99-826C-19BBC9A373DC}" srcOrd="0" destOrd="0" presId="urn:microsoft.com/office/officeart/2005/8/layout/list1"/>
    <dgm:cxn modelId="{EAB943B6-0B5C-47F1-B25F-6696196258A1}" type="presParOf" srcId="{C6FD0C17-2C63-4B99-826C-19BBC9A373DC}" destId="{B9A4249A-61F7-41F3-AF46-A9C72433CD15}" srcOrd="0" destOrd="0" presId="urn:microsoft.com/office/officeart/2005/8/layout/list1"/>
    <dgm:cxn modelId="{A1487AE9-1821-403C-AB09-058BBF9F390A}" type="presParOf" srcId="{C6FD0C17-2C63-4B99-826C-19BBC9A373DC}" destId="{03F74DD1-7B66-4AF6-B8E5-22758BDBE343}" srcOrd="1" destOrd="0" presId="urn:microsoft.com/office/officeart/2005/8/layout/list1"/>
    <dgm:cxn modelId="{CD46952F-9333-4E6D-948D-792E41A17E62}" type="presParOf" srcId="{6CA66D89-1D60-4B35-8BB2-EFB09AF3235A}" destId="{6B4B7F95-0B2F-436C-8E05-F819F999D0DB}" srcOrd="1" destOrd="0" presId="urn:microsoft.com/office/officeart/2005/8/layout/list1"/>
    <dgm:cxn modelId="{5F3E5560-E69D-43B6-A924-14B4878ACB72}" type="presParOf" srcId="{6CA66D89-1D60-4B35-8BB2-EFB09AF3235A}" destId="{429262A2-C24B-417C-8C8B-F1DB5474B64C}" srcOrd="2" destOrd="0" presId="urn:microsoft.com/office/officeart/2005/8/layout/list1"/>
    <dgm:cxn modelId="{F2753FE2-377A-48B1-A526-CC13CE3B20E6}" type="presParOf" srcId="{6CA66D89-1D60-4B35-8BB2-EFB09AF3235A}" destId="{7F070B39-9108-430F-9F48-DBBB36C8A045}" srcOrd="3" destOrd="0" presId="urn:microsoft.com/office/officeart/2005/8/layout/list1"/>
    <dgm:cxn modelId="{C46C7AA9-7542-492D-BCF4-DB8D9FC4F900}" type="presParOf" srcId="{6CA66D89-1D60-4B35-8BB2-EFB09AF3235A}" destId="{9F21A6B5-A3F5-4485-BA48-782CF6C1C024}" srcOrd="4" destOrd="0" presId="urn:microsoft.com/office/officeart/2005/8/layout/list1"/>
    <dgm:cxn modelId="{D5355062-4BB5-402E-9545-559D74321362}" type="presParOf" srcId="{9F21A6B5-A3F5-4485-BA48-782CF6C1C024}" destId="{0C6A8C59-2D5C-452B-BEC3-94D9D0E99404}" srcOrd="0" destOrd="0" presId="urn:microsoft.com/office/officeart/2005/8/layout/list1"/>
    <dgm:cxn modelId="{EEB92126-5F4E-438C-82BE-47183A72A476}" type="presParOf" srcId="{9F21A6B5-A3F5-4485-BA48-782CF6C1C024}" destId="{2781391D-EF55-4087-88B8-B8B297BF633A}" srcOrd="1" destOrd="0" presId="urn:microsoft.com/office/officeart/2005/8/layout/list1"/>
    <dgm:cxn modelId="{6372DD9E-BA1E-469E-912C-D92CBE41510D}" type="presParOf" srcId="{6CA66D89-1D60-4B35-8BB2-EFB09AF3235A}" destId="{BEE77CC4-3CA7-4FA0-A89C-3D0C39A0A961}" srcOrd="5" destOrd="0" presId="urn:microsoft.com/office/officeart/2005/8/layout/list1"/>
    <dgm:cxn modelId="{F82FDA5E-BFBD-4FA9-B3E8-EC1D0866C643}" type="presParOf" srcId="{6CA66D89-1D60-4B35-8BB2-EFB09AF3235A}" destId="{4F5DA1BC-BD2C-40A8-8E65-2E29658C01D7}" srcOrd="6" destOrd="0" presId="urn:microsoft.com/office/officeart/2005/8/layout/list1"/>
    <dgm:cxn modelId="{31DC61B7-B5E4-4830-AF2F-1E4195FE0783}" type="presParOf" srcId="{6CA66D89-1D60-4B35-8BB2-EFB09AF3235A}" destId="{2A8A40FD-8A35-4F76-A0EB-610D01BE7C63}" srcOrd="7" destOrd="0" presId="urn:microsoft.com/office/officeart/2005/8/layout/list1"/>
    <dgm:cxn modelId="{7584D4D2-412F-4595-8D9B-D64636E431FB}" type="presParOf" srcId="{6CA66D89-1D60-4B35-8BB2-EFB09AF3235A}" destId="{B99820D3-4B9E-4566-99A3-FFA212E4865A}" srcOrd="8" destOrd="0" presId="urn:microsoft.com/office/officeart/2005/8/layout/list1"/>
    <dgm:cxn modelId="{99829935-5A0E-4602-9F71-446EFF359E56}" type="presParOf" srcId="{B99820D3-4B9E-4566-99A3-FFA212E4865A}" destId="{ABC4AF7A-B00F-4939-A1B7-3D8F2A52DDE0}" srcOrd="0" destOrd="0" presId="urn:microsoft.com/office/officeart/2005/8/layout/list1"/>
    <dgm:cxn modelId="{3EF346A3-CD2A-464C-9257-9565249A7B62}" type="presParOf" srcId="{B99820D3-4B9E-4566-99A3-FFA212E4865A}" destId="{B61BE893-C52B-4F40-86A6-84A16E3F3DEC}" srcOrd="1" destOrd="0" presId="urn:microsoft.com/office/officeart/2005/8/layout/list1"/>
    <dgm:cxn modelId="{FF0BBAE1-3EB6-4141-92BB-1A11F0EE8A3D}" type="presParOf" srcId="{6CA66D89-1D60-4B35-8BB2-EFB09AF3235A}" destId="{B48C6727-62EA-4E88-8600-B3AFAF04A640}" srcOrd="9" destOrd="0" presId="urn:microsoft.com/office/officeart/2005/8/layout/list1"/>
    <dgm:cxn modelId="{751C0A7E-AFF8-4817-AF06-AB6010179830}" type="presParOf" srcId="{6CA66D89-1D60-4B35-8BB2-EFB09AF3235A}" destId="{7B37B85B-D465-4F74-865A-D0A9154F4DD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3FEFF9-F461-4631-B14C-1594AFB18A98}" type="doc">
      <dgm:prSet loTypeId="urn:microsoft.com/office/officeart/2005/8/layout/vList3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1F49C9D-B4E4-486D-A26B-DAD6EA99C7C6}">
      <dgm:prSet custT="1"/>
      <dgm:spPr>
        <a:ln>
          <a:solidFill>
            <a:schemeClr val="tx1"/>
          </a:solidFill>
        </a:ln>
      </dgm:spPr>
      <dgm:t>
        <a:bodyPr/>
        <a:lstStyle/>
        <a:p>
          <a:pPr marL="179388" indent="0" algn="just" rtl="0"/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</a:t>
          </a:r>
          <a:r>
            <a:rPr lang="ru-RU" sz="2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Минобрнауки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России от 06.07.2015 №667 (ред. От 30.05.2016) 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«Об утверждении форм сведений о реализации образовательных программ, 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заявленных для государственной аккредитации образовательной деятельности (</a:t>
          </a:r>
          <a:r>
            <a:rPr lang="ru-RU" sz="2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 Минюсте России 28.07.2015 №38235)</a:t>
          </a:r>
          <a:endParaRPr lang="ru-RU" sz="2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EA2A37-3925-4AE4-AA58-DB16548E47FF}" type="parTrans" cxnId="{C1D74D31-B42B-4814-B73E-42EFDC64C2A5}">
      <dgm:prSet/>
      <dgm:spPr/>
      <dgm:t>
        <a:bodyPr/>
        <a:lstStyle/>
        <a:p>
          <a:endParaRPr lang="ru-RU"/>
        </a:p>
      </dgm:t>
    </dgm:pt>
    <dgm:pt modelId="{12376D3D-DAFE-414C-9008-BD3BA3B72B7F}" type="sibTrans" cxnId="{C1D74D31-B42B-4814-B73E-42EFDC64C2A5}">
      <dgm:prSet/>
      <dgm:spPr/>
      <dgm:t>
        <a:bodyPr/>
        <a:lstStyle/>
        <a:p>
          <a:endParaRPr lang="ru-RU"/>
        </a:p>
      </dgm:t>
    </dgm:pt>
    <dgm:pt modelId="{B6623225-B993-4C5E-95BA-05C63066C36E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179388" indent="0" algn="just" rtl="0"/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</a:t>
          </a:r>
          <a:r>
            <a:rPr lang="ru-RU" sz="2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Минобрнауки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России от 09.11.2016 №1386 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«Об утверждении порядка работы экспертов и (или) представителей экспертных  организаций, 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включенных в состав экспертной группы, при проведении </a:t>
          </a:r>
          <a:r>
            <a:rPr lang="ru-RU" sz="2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аккредитационной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экспертизы» </a:t>
          </a:r>
          <a:r>
            <a:rPr lang="en-US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зарегистрировано в Минюсте России 07.12.2016 №44606)</a:t>
          </a:r>
          <a:endParaRPr lang="ru-RU" sz="2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D22A4E-7348-4429-9247-3171B85321AE}" type="parTrans" cxnId="{BC330D4C-D2B4-4CD1-83E7-30F3F1D911FD}">
      <dgm:prSet/>
      <dgm:spPr/>
      <dgm:t>
        <a:bodyPr/>
        <a:lstStyle/>
        <a:p>
          <a:endParaRPr lang="ru-RU"/>
        </a:p>
      </dgm:t>
    </dgm:pt>
    <dgm:pt modelId="{8CC88AAD-DBDB-4521-BDD3-06789EA2AD54}" type="sibTrans" cxnId="{BC330D4C-D2B4-4CD1-83E7-30F3F1D911FD}">
      <dgm:prSet/>
      <dgm:spPr/>
      <dgm:t>
        <a:bodyPr/>
        <a:lstStyle/>
        <a:p>
          <a:endParaRPr lang="ru-RU"/>
        </a:p>
      </dgm:t>
    </dgm:pt>
    <dgm:pt modelId="{4063A5BC-B4A5-4C9F-B8F6-21D64CD961B9}" type="pres">
      <dgm:prSet presAssocID="{A53FEFF9-F461-4631-B14C-1594AFB18A9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873A8-ED59-4A2D-93E0-2CD216F4836B}" type="pres">
      <dgm:prSet presAssocID="{D1F49C9D-B4E4-486D-A26B-DAD6EA99C7C6}" presName="composite" presStyleCnt="0"/>
      <dgm:spPr/>
    </dgm:pt>
    <dgm:pt modelId="{37B6B791-BFFC-46AB-9705-B30CAE0DAA86}" type="pres">
      <dgm:prSet presAssocID="{D1F49C9D-B4E4-486D-A26B-DAD6EA99C7C6}" presName="imgShp" presStyleLbl="fgImgPlace1" presStyleIdx="0" presStyleCnt="2" custScaleX="71561" custLinFactX="-89257" custLinFactNeighborX="-100000" custLinFactNeighborY="-8217"/>
      <dgm:spPr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38C77BDB-F9A4-480D-8195-8E5D0E37321C}" type="pres">
      <dgm:prSet presAssocID="{D1F49C9D-B4E4-486D-A26B-DAD6EA99C7C6}" presName="txShp" presStyleLbl="node1" presStyleIdx="0" presStyleCnt="2" custScaleX="150376" custScaleY="112877" custLinFactNeighborX="0" custLinFactNeighborY="-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AB7DD-D552-4E92-A82F-940081E12902}" type="pres">
      <dgm:prSet presAssocID="{12376D3D-DAFE-414C-9008-BD3BA3B72B7F}" presName="spacing" presStyleCnt="0"/>
      <dgm:spPr/>
    </dgm:pt>
    <dgm:pt modelId="{AD8A37F1-F080-46CA-9C7F-D0ED6FD47BDA}" type="pres">
      <dgm:prSet presAssocID="{B6623225-B993-4C5E-95BA-05C63066C36E}" presName="composite" presStyleCnt="0"/>
      <dgm:spPr/>
    </dgm:pt>
    <dgm:pt modelId="{8B2A6168-A723-4C0D-A972-67B9CF8DBD1F}" type="pres">
      <dgm:prSet presAssocID="{B6623225-B993-4C5E-95BA-05C63066C36E}" presName="imgShp" presStyleLbl="fgImgPlace1" presStyleIdx="1" presStyleCnt="2" custScaleX="77741" custLinFactX="-87312" custLinFactNeighborX="-100000" custLinFactNeighborY="-2037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8339B6AE-2647-4C53-9CCA-916586DE5DDD}" type="pres">
      <dgm:prSet presAssocID="{B6623225-B993-4C5E-95BA-05C63066C36E}" presName="txShp" presStyleLbl="node1" presStyleIdx="1" presStyleCnt="2" custScaleX="150376" custScaleY="134541" custLinFactNeighborX="-3251" custLinFactNeighborY="-1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3F58BA-7D07-4173-860F-E74B632BD03C}" type="presOf" srcId="{B6623225-B993-4C5E-95BA-05C63066C36E}" destId="{8339B6AE-2647-4C53-9CCA-916586DE5DDD}" srcOrd="0" destOrd="0" presId="urn:microsoft.com/office/officeart/2005/8/layout/vList3#1"/>
    <dgm:cxn modelId="{09C3B9BB-C3F7-4DF9-B22C-58E5A9FF36F2}" type="presOf" srcId="{D1F49C9D-B4E4-486D-A26B-DAD6EA99C7C6}" destId="{38C77BDB-F9A4-480D-8195-8E5D0E37321C}" srcOrd="0" destOrd="0" presId="urn:microsoft.com/office/officeart/2005/8/layout/vList3#1"/>
    <dgm:cxn modelId="{4AADBB3A-83EC-409D-957F-852B5A85D46D}" type="presOf" srcId="{A53FEFF9-F461-4631-B14C-1594AFB18A98}" destId="{4063A5BC-B4A5-4C9F-B8F6-21D64CD961B9}" srcOrd="0" destOrd="0" presId="urn:microsoft.com/office/officeart/2005/8/layout/vList3#1"/>
    <dgm:cxn modelId="{BC330D4C-D2B4-4CD1-83E7-30F3F1D911FD}" srcId="{A53FEFF9-F461-4631-B14C-1594AFB18A98}" destId="{B6623225-B993-4C5E-95BA-05C63066C36E}" srcOrd="1" destOrd="0" parTransId="{22D22A4E-7348-4429-9247-3171B85321AE}" sibTransId="{8CC88AAD-DBDB-4521-BDD3-06789EA2AD54}"/>
    <dgm:cxn modelId="{C1D74D31-B42B-4814-B73E-42EFDC64C2A5}" srcId="{A53FEFF9-F461-4631-B14C-1594AFB18A98}" destId="{D1F49C9D-B4E4-486D-A26B-DAD6EA99C7C6}" srcOrd="0" destOrd="0" parTransId="{30EA2A37-3925-4AE4-AA58-DB16548E47FF}" sibTransId="{12376D3D-DAFE-414C-9008-BD3BA3B72B7F}"/>
    <dgm:cxn modelId="{6B4978B1-B6A0-42AC-A985-060A81985442}" type="presParOf" srcId="{4063A5BC-B4A5-4C9F-B8F6-21D64CD961B9}" destId="{709873A8-ED59-4A2D-93E0-2CD216F4836B}" srcOrd="0" destOrd="0" presId="urn:microsoft.com/office/officeart/2005/8/layout/vList3#1"/>
    <dgm:cxn modelId="{4E80619A-165C-42F3-B057-3E6204EA777F}" type="presParOf" srcId="{709873A8-ED59-4A2D-93E0-2CD216F4836B}" destId="{37B6B791-BFFC-46AB-9705-B30CAE0DAA86}" srcOrd="0" destOrd="0" presId="urn:microsoft.com/office/officeart/2005/8/layout/vList3#1"/>
    <dgm:cxn modelId="{45709C4B-6F58-45BA-B496-F012AE63D1B8}" type="presParOf" srcId="{709873A8-ED59-4A2D-93E0-2CD216F4836B}" destId="{38C77BDB-F9A4-480D-8195-8E5D0E37321C}" srcOrd="1" destOrd="0" presId="urn:microsoft.com/office/officeart/2005/8/layout/vList3#1"/>
    <dgm:cxn modelId="{B9602936-AC77-4090-B191-84505FF1E525}" type="presParOf" srcId="{4063A5BC-B4A5-4C9F-B8F6-21D64CD961B9}" destId="{AD8AB7DD-D552-4E92-A82F-940081E12902}" srcOrd="1" destOrd="0" presId="urn:microsoft.com/office/officeart/2005/8/layout/vList3#1"/>
    <dgm:cxn modelId="{22A0E034-DF4A-4CFD-BA5B-9609D3823EAA}" type="presParOf" srcId="{4063A5BC-B4A5-4C9F-B8F6-21D64CD961B9}" destId="{AD8A37F1-F080-46CA-9C7F-D0ED6FD47BDA}" srcOrd="2" destOrd="0" presId="urn:microsoft.com/office/officeart/2005/8/layout/vList3#1"/>
    <dgm:cxn modelId="{5C7AF1B5-8549-4B28-9B9F-A29539D8EF8C}" type="presParOf" srcId="{AD8A37F1-F080-46CA-9C7F-D0ED6FD47BDA}" destId="{8B2A6168-A723-4C0D-A972-67B9CF8DBD1F}" srcOrd="0" destOrd="0" presId="urn:microsoft.com/office/officeart/2005/8/layout/vList3#1"/>
    <dgm:cxn modelId="{A2008E80-DA42-449B-9FF3-5D10A446B06B}" type="presParOf" srcId="{AD8A37F1-F080-46CA-9C7F-D0ED6FD47BDA}" destId="{8339B6AE-2647-4C53-9CCA-916586DE5DDD}" srcOrd="1" destOrd="0" presId="urn:microsoft.com/office/officeart/2005/8/layout/vList3#1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2A3A610-5F29-4D23-89CA-D7A4A961FA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76C232-593D-4870-A2D1-DA932BDCF16B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10 календарных дней </a:t>
          </a:r>
          <a:br>
            <a: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со дня издания распорядительного акта</a:t>
          </a:r>
          <a:endParaRPr lang="ru-RU" sz="24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39A2AC5-2B35-48FA-AB5A-0504458411FE}" type="parTrans" cxnId="{64928D1E-9D11-4DA4-B88C-F8A98CA32BCE}">
      <dgm:prSet/>
      <dgm:spPr/>
      <dgm:t>
        <a:bodyPr/>
        <a:lstStyle/>
        <a:p>
          <a:endParaRPr lang="ru-RU"/>
        </a:p>
      </dgm:t>
    </dgm:pt>
    <dgm:pt modelId="{9BFF61C4-6082-4C43-B357-81E768F8D524}" type="sibTrans" cxnId="{64928D1E-9D11-4DA4-B88C-F8A98CA32BCE}">
      <dgm:prSet/>
      <dgm:spPr/>
      <dgm:t>
        <a:bodyPr/>
        <a:lstStyle/>
        <a:p>
          <a:endParaRPr lang="ru-RU"/>
        </a:p>
      </dgm:t>
    </dgm:pt>
    <dgm:pt modelId="{07D3422C-5989-4A8C-8518-CE115DAE6519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специалист, ответственный за заключение гражданско-правового договора с экспертом и (или) экспертной организацией, связывается с экспертами и (или) экспертной организацией и обеспечивает заключение с ними соответствующих гражданско-правовых договоров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CBC257A-B890-49E7-B79B-C6F47F9EC68D}" type="parTrans" cxnId="{ADF3C23F-4B3C-47CC-B475-B8EED01058F1}">
      <dgm:prSet/>
      <dgm:spPr/>
      <dgm:t>
        <a:bodyPr/>
        <a:lstStyle/>
        <a:p>
          <a:endParaRPr lang="ru-RU"/>
        </a:p>
      </dgm:t>
    </dgm:pt>
    <dgm:pt modelId="{DC162B7C-5196-4912-B81E-96D89B64C657}" type="sibTrans" cxnId="{ADF3C23F-4B3C-47CC-B475-B8EED01058F1}">
      <dgm:prSet/>
      <dgm:spPr/>
      <dgm:t>
        <a:bodyPr/>
        <a:lstStyle/>
        <a:p>
          <a:endParaRPr lang="ru-RU"/>
        </a:p>
      </dgm:t>
    </dgm:pt>
    <dgm:pt modelId="{51223907-5BE5-42B5-8D43-46F3D684A8C9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≥3 календарных дня</a:t>
          </a:r>
          <a:b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со дня издания распорядительного акта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ABCD571-F34D-463C-A172-591FADBB5356}" type="parTrans" cxnId="{9E5BF93B-D22C-491B-B606-DC2C38DBBF7E}">
      <dgm:prSet/>
      <dgm:spPr/>
      <dgm:t>
        <a:bodyPr/>
        <a:lstStyle/>
        <a:p>
          <a:endParaRPr lang="ru-RU"/>
        </a:p>
      </dgm:t>
    </dgm:pt>
    <dgm:pt modelId="{49343DC0-B169-4A7C-92F1-66FAC4998B71}" type="sibTrans" cxnId="{9E5BF93B-D22C-491B-B606-DC2C38DBBF7E}">
      <dgm:prSet/>
      <dgm:spPr/>
      <dgm:t>
        <a:bodyPr/>
        <a:lstStyle/>
        <a:p>
          <a:endParaRPr lang="ru-RU"/>
        </a:p>
      </dgm:t>
    </dgm:pt>
    <dgm:pt modelId="{CCA6C239-5F70-420A-8562-DE3C27868962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начинается работа экспертной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F0F6B6D-00C4-4D8D-A2BE-3A19322C6E88}" type="parTrans" cxnId="{D75E4582-C836-4747-9B6D-FD0EE2A13D69}">
      <dgm:prSet/>
      <dgm:spPr/>
      <dgm:t>
        <a:bodyPr/>
        <a:lstStyle/>
        <a:p>
          <a:endParaRPr lang="ru-RU"/>
        </a:p>
      </dgm:t>
    </dgm:pt>
    <dgm:pt modelId="{B8F04098-CE0E-4174-9B6E-AC4BD7C217CC}" type="sibTrans" cxnId="{D75E4582-C836-4747-9B6D-FD0EE2A13D69}">
      <dgm:prSet/>
      <dgm:spPr/>
      <dgm:t>
        <a:bodyPr/>
        <a:lstStyle/>
        <a:p>
          <a:endParaRPr lang="ru-RU"/>
        </a:p>
      </dgm:t>
    </dgm:pt>
    <dgm:pt modelId="{1599C245-52BD-454D-9F96-6F47EDE32522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≤ 85 календарных дней</a:t>
          </a:r>
          <a:b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со дня принятия  заявления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6D7FED4-9514-473B-AE05-9D791CD2BAC0}" type="parTrans" cxnId="{8224E54E-083E-408B-8F4B-CD3CFF2316B8}">
      <dgm:prSet/>
      <dgm:spPr/>
      <dgm:t>
        <a:bodyPr/>
        <a:lstStyle/>
        <a:p>
          <a:endParaRPr lang="ru-RU"/>
        </a:p>
      </dgm:t>
    </dgm:pt>
    <dgm:pt modelId="{83E924F0-7607-4550-9C88-953D8719481F}" type="sibTrans" cxnId="{8224E54E-083E-408B-8F4B-CD3CFF2316B8}">
      <dgm:prSet/>
      <dgm:spPr/>
      <dgm:t>
        <a:bodyPr/>
        <a:lstStyle/>
        <a:p>
          <a:endParaRPr lang="ru-RU"/>
        </a:p>
      </dgm:t>
    </dgm:pt>
    <dgm:pt modelId="{A551BA9B-57AC-41B6-9E6E-12B3F87A1790}">
      <dgm:prSet phldrT="[Текст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срок проведения аккредитационной экспертизы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5BBBACF-59FE-42B8-B335-B770A8FDB823}" type="parTrans" cxnId="{322F5FC1-81DF-45DA-B6D7-7EF6D3F7A0E6}">
      <dgm:prSet/>
      <dgm:spPr/>
      <dgm:t>
        <a:bodyPr/>
        <a:lstStyle/>
        <a:p>
          <a:endParaRPr lang="ru-RU"/>
        </a:p>
      </dgm:t>
    </dgm:pt>
    <dgm:pt modelId="{CFE9C1BD-A5EB-4D18-9789-735A3513368E}" type="sibTrans" cxnId="{322F5FC1-81DF-45DA-B6D7-7EF6D3F7A0E6}">
      <dgm:prSet/>
      <dgm:spPr/>
      <dgm:t>
        <a:bodyPr/>
        <a:lstStyle/>
        <a:p>
          <a:endParaRPr lang="ru-RU"/>
        </a:p>
      </dgm:t>
    </dgm:pt>
    <dgm:pt modelId="{AD8E7668-7D57-4197-87F9-49D31821B068}" type="pres">
      <dgm:prSet presAssocID="{52A3A610-5F29-4D23-89CA-D7A4A961FA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3602DF-E452-46BC-90B1-37F581076E94}" type="pres">
      <dgm:prSet presAssocID="{5E76C232-593D-4870-A2D1-DA932BDCF16B}" presName="linNode" presStyleCnt="0"/>
      <dgm:spPr/>
    </dgm:pt>
    <dgm:pt modelId="{884961AA-DE5B-4420-8780-45C9A97223A0}" type="pres">
      <dgm:prSet presAssocID="{5E76C232-593D-4870-A2D1-DA932BDCF16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1F9BA-F2B8-4B27-9CD7-07F03FBD5CA5}" type="pres">
      <dgm:prSet presAssocID="{5E76C232-593D-4870-A2D1-DA932BDCF16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2D851-3C18-4804-934B-B62D4BA68A97}" type="pres">
      <dgm:prSet presAssocID="{9BFF61C4-6082-4C43-B357-81E768F8D524}" presName="sp" presStyleCnt="0"/>
      <dgm:spPr/>
    </dgm:pt>
    <dgm:pt modelId="{E50B4578-36EF-4EC0-9421-66FFDBF1A561}" type="pres">
      <dgm:prSet presAssocID="{51223907-5BE5-42B5-8D43-46F3D684A8C9}" presName="linNode" presStyleCnt="0"/>
      <dgm:spPr/>
    </dgm:pt>
    <dgm:pt modelId="{1FF03641-E65A-43E5-ADD3-88324529FCB1}" type="pres">
      <dgm:prSet presAssocID="{51223907-5BE5-42B5-8D43-46F3D684A8C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E72CA-7BBC-4792-AB4F-DD82982C988B}" type="pres">
      <dgm:prSet presAssocID="{51223907-5BE5-42B5-8D43-46F3D684A8C9}" presName="descendantText" presStyleLbl="alignAccFollowNode1" presStyleIdx="1" presStyleCnt="3" custLinFactNeighborX="6686" custLinFactNeighborY="-1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F6A32-FCAA-4406-88AE-11FEC2C147D3}" type="pres">
      <dgm:prSet presAssocID="{49343DC0-B169-4A7C-92F1-66FAC4998B71}" presName="sp" presStyleCnt="0"/>
      <dgm:spPr/>
    </dgm:pt>
    <dgm:pt modelId="{6537A77A-E059-4AB0-8B23-83D7F821ED45}" type="pres">
      <dgm:prSet presAssocID="{1599C245-52BD-454D-9F96-6F47EDE32522}" presName="linNode" presStyleCnt="0"/>
      <dgm:spPr/>
    </dgm:pt>
    <dgm:pt modelId="{635A648D-7CC8-455F-B057-A3F7AF4782F7}" type="pres">
      <dgm:prSet presAssocID="{1599C245-52BD-454D-9F96-6F47EDE325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12B5E-4143-4822-A404-194BFEE860B2}" type="pres">
      <dgm:prSet presAssocID="{1599C245-52BD-454D-9F96-6F47EDE32522}" presName="descendantText" presStyleLbl="alignAccFollowNode1" presStyleIdx="2" presStyleCnt="3" custLinFactNeighborX="-1039" custLinFactNeighborY="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2F5FC1-81DF-45DA-B6D7-7EF6D3F7A0E6}" srcId="{1599C245-52BD-454D-9F96-6F47EDE32522}" destId="{A551BA9B-57AC-41B6-9E6E-12B3F87A1790}" srcOrd="0" destOrd="0" parTransId="{85BBBACF-59FE-42B8-B335-B770A8FDB823}" sibTransId="{CFE9C1BD-A5EB-4D18-9789-735A3513368E}"/>
    <dgm:cxn modelId="{ADF3C23F-4B3C-47CC-B475-B8EED01058F1}" srcId="{5E76C232-593D-4870-A2D1-DA932BDCF16B}" destId="{07D3422C-5989-4A8C-8518-CE115DAE6519}" srcOrd="0" destOrd="0" parTransId="{3CBC257A-B890-49E7-B79B-C6F47F9EC68D}" sibTransId="{DC162B7C-5196-4912-B81E-96D89B64C657}"/>
    <dgm:cxn modelId="{D75E4582-C836-4747-9B6D-FD0EE2A13D69}" srcId="{51223907-5BE5-42B5-8D43-46F3D684A8C9}" destId="{CCA6C239-5F70-420A-8562-DE3C27868962}" srcOrd="0" destOrd="0" parTransId="{BF0F6B6D-00C4-4D8D-A2BE-3A19322C6E88}" sibTransId="{B8F04098-CE0E-4174-9B6E-AC4BD7C217CC}"/>
    <dgm:cxn modelId="{64928D1E-9D11-4DA4-B88C-F8A98CA32BCE}" srcId="{52A3A610-5F29-4D23-89CA-D7A4A961FA1F}" destId="{5E76C232-593D-4870-A2D1-DA932BDCF16B}" srcOrd="0" destOrd="0" parTransId="{439A2AC5-2B35-48FA-AB5A-0504458411FE}" sibTransId="{9BFF61C4-6082-4C43-B357-81E768F8D524}"/>
    <dgm:cxn modelId="{7E1664CF-6B26-464E-BD84-43B8E2CBC7CC}" type="presOf" srcId="{52A3A610-5F29-4D23-89CA-D7A4A961FA1F}" destId="{AD8E7668-7D57-4197-87F9-49D31821B068}" srcOrd="0" destOrd="0" presId="urn:microsoft.com/office/officeart/2005/8/layout/vList5"/>
    <dgm:cxn modelId="{8224E54E-083E-408B-8F4B-CD3CFF2316B8}" srcId="{52A3A610-5F29-4D23-89CA-D7A4A961FA1F}" destId="{1599C245-52BD-454D-9F96-6F47EDE32522}" srcOrd="2" destOrd="0" parTransId="{96D7FED4-9514-473B-AE05-9D791CD2BAC0}" sibTransId="{83E924F0-7607-4550-9C88-953D8719481F}"/>
    <dgm:cxn modelId="{61EA7D5C-B135-4193-BCC0-D43717C6256F}" type="presOf" srcId="{1599C245-52BD-454D-9F96-6F47EDE32522}" destId="{635A648D-7CC8-455F-B057-A3F7AF4782F7}" srcOrd="0" destOrd="0" presId="urn:microsoft.com/office/officeart/2005/8/layout/vList5"/>
    <dgm:cxn modelId="{A2DB79E3-E79D-4489-99F6-61EB4F020504}" type="presOf" srcId="{A551BA9B-57AC-41B6-9E6E-12B3F87A1790}" destId="{F2D12B5E-4143-4822-A404-194BFEE860B2}" srcOrd="0" destOrd="0" presId="urn:microsoft.com/office/officeart/2005/8/layout/vList5"/>
    <dgm:cxn modelId="{5E749194-387E-4CAB-903F-F3B3E35B22A6}" type="presOf" srcId="{51223907-5BE5-42B5-8D43-46F3D684A8C9}" destId="{1FF03641-E65A-43E5-ADD3-88324529FCB1}" srcOrd="0" destOrd="0" presId="urn:microsoft.com/office/officeart/2005/8/layout/vList5"/>
    <dgm:cxn modelId="{8969E1AA-D4C9-4A82-A098-FE25ACB90DC1}" type="presOf" srcId="{5E76C232-593D-4870-A2D1-DA932BDCF16B}" destId="{884961AA-DE5B-4420-8780-45C9A97223A0}" srcOrd="0" destOrd="0" presId="urn:microsoft.com/office/officeart/2005/8/layout/vList5"/>
    <dgm:cxn modelId="{DB93C637-EC03-40DE-9391-590B6D9CA39F}" type="presOf" srcId="{07D3422C-5989-4A8C-8518-CE115DAE6519}" destId="{6F61F9BA-F2B8-4B27-9CD7-07F03FBD5CA5}" srcOrd="0" destOrd="0" presId="urn:microsoft.com/office/officeart/2005/8/layout/vList5"/>
    <dgm:cxn modelId="{9E5BF93B-D22C-491B-B606-DC2C38DBBF7E}" srcId="{52A3A610-5F29-4D23-89CA-D7A4A961FA1F}" destId="{51223907-5BE5-42B5-8D43-46F3D684A8C9}" srcOrd="1" destOrd="0" parTransId="{DABCD571-F34D-463C-A172-591FADBB5356}" sibTransId="{49343DC0-B169-4A7C-92F1-66FAC4998B71}"/>
    <dgm:cxn modelId="{53B15FBD-D4D1-4F3A-8392-01600A32E7FC}" type="presOf" srcId="{CCA6C239-5F70-420A-8562-DE3C27868962}" destId="{7A6E72CA-7BBC-4792-AB4F-DD82982C988B}" srcOrd="0" destOrd="0" presId="urn:microsoft.com/office/officeart/2005/8/layout/vList5"/>
    <dgm:cxn modelId="{72A0AD2F-4813-4479-850E-F1BF8B80768E}" type="presParOf" srcId="{AD8E7668-7D57-4197-87F9-49D31821B068}" destId="{9D3602DF-E452-46BC-90B1-37F581076E94}" srcOrd="0" destOrd="0" presId="urn:microsoft.com/office/officeart/2005/8/layout/vList5"/>
    <dgm:cxn modelId="{44EB0440-E794-4115-9DF3-44114679994A}" type="presParOf" srcId="{9D3602DF-E452-46BC-90B1-37F581076E94}" destId="{884961AA-DE5B-4420-8780-45C9A97223A0}" srcOrd="0" destOrd="0" presId="urn:microsoft.com/office/officeart/2005/8/layout/vList5"/>
    <dgm:cxn modelId="{632D9488-4FA2-41DF-94A6-0EDD71BCE86A}" type="presParOf" srcId="{9D3602DF-E452-46BC-90B1-37F581076E94}" destId="{6F61F9BA-F2B8-4B27-9CD7-07F03FBD5CA5}" srcOrd="1" destOrd="0" presId="urn:microsoft.com/office/officeart/2005/8/layout/vList5"/>
    <dgm:cxn modelId="{A8A595AB-B956-4832-B2C9-BCD38CFD40D0}" type="presParOf" srcId="{AD8E7668-7D57-4197-87F9-49D31821B068}" destId="{4C82D851-3C18-4804-934B-B62D4BA68A97}" srcOrd="1" destOrd="0" presId="urn:microsoft.com/office/officeart/2005/8/layout/vList5"/>
    <dgm:cxn modelId="{4762022E-00F6-43E7-8FE2-E761F48F855E}" type="presParOf" srcId="{AD8E7668-7D57-4197-87F9-49D31821B068}" destId="{E50B4578-36EF-4EC0-9421-66FFDBF1A561}" srcOrd="2" destOrd="0" presId="urn:microsoft.com/office/officeart/2005/8/layout/vList5"/>
    <dgm:cxn modelId="{73E84D88-38C0-4079-A86A-571CC9C28A06}" type="presParOf" srcId="{E50B4578-36EF-4EC0-9421-66FFDBF1A561}" destId="{1FF03641-E65A-43E5-ADD3-88324529FCB1}" srcOrd="0" destOrd="0" presId="urn:microsoft.com/office/officeart/2005/8/layout/vList5"/>
    <dgm:cxn modelId="{FA98C5CD-81FC-4210-B615-ED776B6DDC89}" type="presParOf" srcId="{E50B4578-36EF-4EC0-9421-66FFDBF1A561}" destId="{7A6E72CA-7BBC-4792-AB4F-DD82982C988B}" srcOrd="1" destOrd="0" presId="urn:microsoft.com/office/officeart/2005/8/layout/vList5"/>
    <dgm:cxn modelId="{55D838D9-A937-4AD6-AF54-0594B12D96F9}" type="presParOf" srcId="{AD8E7668-7D57-4197-87F9-49D31821B068}" destId="{E0CF6A32-FCAA-4406-88AE-11FEC2C147D3}" srcOrd="3" destOrd="0" presId="urn:microsoft.com/office/officeart/2005/8/layout/vList5"/>
    <dgm:cxn modelId="{B3F4B4C0-B6E1-4B95-8B4C-ADAFBA0AA654}" type="presParOf" srcId="{AD8E7668-7D57-4197-87F9-49D31821B068}" destId="{6537A77A-E059-4AB0-8B23-83D7F821ED45}" srcOrd="4" destOrd="0" presId="urn:microsoft.com/office/officeart/2005/8/layout/vList5"/>
    <dgm:cxn modelId="{6223E4E5-D1F6-494E-B195-BC1A3A09DEBE}" type="presParOf" srcId="{6537A77A-E059-4AB0-8B23-83D7F821ED45}" destId="{635A648D-7CC8-455F-B057-A3F7AF4782F7}" srcOrd="0" destOrd="0" presId="urn:microsoft.com/office/officeart/2005/8/layout/vList5"/>
    <dgm:cxn modelId="{81300BC1-DB23-4F7A-B896-AD3DF401F81C}" type="presParOf" srcId="{6537A77A-E059-4AB0-8B23-83D7F821ED45}" destId="{F2D12B5E-4143-4822-A404-194BFEE860B2}" srcOrd="1" destOrd="0" presId="urn:microsoft.com/office/officeart/2005/8/layout/vList5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EA9BEB4-53EB-4D1D-80D0-826E995614C8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436B1C8-96A7-4CD0-AD57-2C41F25B0396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Члены экспертной группы готовят отчеты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 аккредитационной экспертизе по форме, устанавливаемой Минобрнауки России, и передают их руководителю экспертной группы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2A7AB6-B2B9-469E-BD63-34F814A3C786}" type="parTrans" cxnId="{6A33752D-F226-4459-A957-BB3192EAAB44}">
      <dgm:prSet/>
      <dgm:spPr/>
      <dgm:t>
        <a:bodyPr/>
        <a:lstStyle/>
        <a:p>
          <a:endParaRPr lang="ru-RU" sz="1100"/>
        </a:p>
      </dgm:t>
    </dgm:pt>
    <dgm:pt modelId="{51AED925-D49D-42B0-A63F-271468BFDB58}" type="sibTrans" cxnId="{6A33752D-F226-4459-A957-BB3192EAAB44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sz="1100"/>
        </a:p>
      </dgm:t>
    </dgm:pt>
    <dgm:pt modelId="{01B57B08-3844-4E23-BD42-BEF9244C1876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случае выявления несоответствия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образовательной программы ФГОС к отчету об аккредитационной экспертизе прилагаются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заверенные копии документов, подтверждающих указанное несоответствие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3C2D3028-743D-460C-AF94-0763ECEB1DC0}" type="parTrans" cxnId="{BC53F6F1-6347-429C-BD2A-8F82124701D7}">
      <dgm:prSet/>
      <dgm:spPr/>
      <dgm:t>
        <a:bodyPr/>
        <a:lstStyle/>
        <a:p>
          <a:endParaRPr lang="ru-RU" sz="1100"/>
        </a:p>
      </dgm:t>
    </dgm:pt>
    <dgm:pt modelId="{BB66AE44-2C23-4288-9D53-199E5B2EB0A3}" type="sibTrans" cxnId="{BC53F6F1-6347-429C-BD2A-8F82124701D7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sz="1100"/>
        </a:p>
      </dgm:t>
    </dgm:pt>
    <dgm:pt modelId="{53327769-04F4-4354-95DD-BCF148B7CAE1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Руководитель экспертной группы осуществляет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проверку отчетов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членов экспертной группы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EDCCB3D-5681-4E5D-8181-87FCB897419B}" type="parTrans" cxnId="{116C90E2-461A-4883-82BE-9BF5B8A93198}">
      <dgm:prSet/>
      <dgm:spPr/>
      <dgm:t>
        <a:bodyPr/>
        <a:lstStyle/>
        <a:p>
          <a:endParaRPr lang="ru-RU" sz="1100"/>
        </a:p>
      </dgm:t>
    </dgm:pt>
    <dgm:pt modelId="{2A23661C-DAA5-473E-AA97-6E8FABFAD866}" type="sibTrans" cxnId="{116C90E2-461A-4883-82BE-9BF5B8A93198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sz="1100"/>
        </a:p>
      </dgm:t>
    </dgm:pt>
    <dgm:pt modelId="{ECB83325-7F76-46D6-8CD7-D82F4DBEA61F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Руководитель экспертной группы готовит на основании отчетов об аккредитационной экспертизе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заключение экспертной группы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 результатам аккредитационной экспертизы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AC48A6E-F764-4C57-BC8A-FCC9B2280A07}" type="parTrans" cxnId="{CE570FE0-4404-434F-A686-65A287336765}">
      <dgm:prSet/>
      <dgm:spPr/>
      <dgm:t>
        <a:bodyPr/>
        <a:lstStyle/>
        <a:p>
          <a:endParaRPr lang="ru-RU" sz="1100"/>
        </a:p>
      </dgm:t>
    </dgm:pt>
    <dgm:pt modelId="{AE6760FB-F6AD-48C5-BD0B-A7B50E99FFEE}" type="sibTrans" cxnId="{CE570FE0-4404-434F-A686-65A287336765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sz="1100"/>
        </a:p>
      </dgm:t>
    </dgm:pt>
    <dgm:pt modelId="{54CD71F4-8815-4837-A45C-EA91795E457C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Не позднее 3-х рабочих дней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после окончания  экспертизы руководитель группы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направляет заключение с приложением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отчетов об аккредитационной экспертизе в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Рособрнадзор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почтой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748E730-0D27-4957-9FE6-4E3982ED024F}" type="parTrans" cxnId="{40A73ED6-19CF-422E-B91C-127C21D59157}">
      <dgm:prSet/>
      <dgm:spPr/>
      <dgm:t>
        <a:bodyPr/>
        <a:lstStyle/>
        <a:p>
          <a:endParaRPr lang="ru-RU" sz="1100"/>
        </a:p>
      </dgm:t>
    </dgm:pt>
    <dgm:pt modelId="{68FC0CAF-08FB-4C66-AF91-3614D2146571}" type="sibTrans" cxnId="{40A73ED6-19CF-422E-B91C-127C21D59157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sz="1100"/>
        </a:p>
      </dgm:t>
    </dgm:pt>
    <dgm:pt modelId="{BE77BD07-B0CB-43DB-80A6-7830BC2280DD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Электронную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сканкопию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заключения экспертной группы по результатам аккредитационной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экспертизы руководитель экспертной группы на электронную почту Управления в течение 1 рабочего дня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882E755-7A02-41A2-ABA6-DA4C810626A3}" type="parTrans" cxnId="{0C38491D-1AA8-4F4D-A8A9-291CFFD759CC}">
      <dgm:prSet/>
      <dgm:spPr/>
      <dgm:t>
        <a:bodyPr/>
        <a:lstStyle/>
        <a:p>
          <a:endParaRPr lang="ru-RU" sz="1100"/>
        </a:p>
      </dgm:t>
    </dgm:pt>
    <dgm:pt modelId="{69EB562F-7969-4FB0-AE53-1BF04305BF6C}" type="sibTrans" cxnId="{0C38491D-1AA8-4F4D-A8A9-291CFFD759CC}">
      <dgm:prSet/>
      <dgm:spPr/>
      <dgm:t>
        <a:bodyPr/>
        <a:lstStyle/>
        <a:p>
          <a:endParaRPr lang="ru-RU" sz="1100"/>
        </a:p>
      </dgm:t>
    </dgm:pt>
    <dgm:pt modelId="{4F797484-EB46-4518-A2E9-3894990606FE}" type="pres">
      <dgm:prSet presAssocID="{0EA9BEB4-53EB-4D1D-80D0-826E995614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A6D3CC-04FC-422A-8A65-EA8B1C3EB34F}" type="pres">
      <dgm:prSet presAssocID="{9436B1C8-96A7-4CD0-AD57-2C41F25B0396}" presName="node" presStyleLbl="node1" presStyleIdx="0" presStyleCnt="6" custScaleX="119589" custLinFactNeighborX="4055" custLinFactNeighborY="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CDB9F-EBB8-4B39-B25F-EE1F9CC6A758}" type="pres">
      <dgm:prSet presAssocID="{51AED925-D49D-42B0-A63F-271468BFDB5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892590B-415C-4763-8C79-01CD0521A3A2}" type="pres">
      <dgm:prSet presAssocID="{51AED925-D49D-42B0-A63F-271468BFDB58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3A9C2EFA-42FD-4249-AD3D-034EDB1786FB}" type="pres">
      <dgm:prSet presAssocID="{01B57B08-3844-4E23-BD42-BEF9244C1876}" presName="node" presStyleLbl="node1" presStyleIdx="1" presStyleCnt="6" custScaleX="134996" custLinFactNeighborX="285" custLinFactNeighborY="-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841D0-272D-4439-B48D-FA9692949E35}" type="pres">
      <dgm:prSet presAssocID="{BB66AE44-2C23-4288-9D53-199E5B2EB0A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483CE5E-07E5-4E27-BFC7-8C7AA88BCB4C}" type="pres">
      <dgm:prSet presAssocID="{BB66AE44-2C23-4288-9D53-199E5B2EB0A3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9BC9C001-7028-413B-82E3-128E0255268E}" type="pres">
      <dgm:prSet presAssocID="{53327769-04F4-4354-95DD-BCF148B7CAE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CC1A8-13B9-4771-9C5E-BBA1548DDA87}" type="pres">
      <dgm:prSet presAssocID="{2A23661C-DAA5-473E-AA97-6E8FABFAD86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B658E8F-A4B3-442C-A6DC-A0B073AE913A}" type="pres">
      <dgm:prSet presAssocID="{2A23661C-DAA5-473E-AA97-6E8FABFAD866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1C1E290C-575F-49FA-AB6C-91860C69EF9E}" type="pres">
      <dgm:prSet presAssocID="{ECB83325-7F76-46D6-8CD7-D82F4DBEA61F}" presName="node" presStyleLbl="node1" presStyleIdx="3" presStyleCnt="6" custScaleX="122881" custLinFactNeighborX="-722" custLinFactNeighborY="-4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111EB-D135-499A-AE34-FF3C6A21DAB5}" type="pres">
      <dgm:prSet presAssocID="{AE6760FB-F6AD-48C5-BD0B-A7B50E99FFE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FAE9E13-25EE-4DDB-A23F-DF80962A33E5}" type="pres">
      <dgm:prSet presAssocID="{AE6760FB-F6AD-48C5-BD0B-A7B50E99FFEE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D58DE7E7-9911-4CCA-9637-A8F00A43718E}" type="pres">
      <dgm:prSet presAssocID="{54CD71F4-8815-4837-A45C-EA91795E457C}" presName="node" presStyleLbl="node1" presStyleIdx="4" presStyleCnt="6" custScaleX="124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50DD3-E79E-4340-9E4C-5DC9B1F25ADC}" type="pres">
      <dgm:prSet presAssocID="{68FC0CAF-08FB-4C66-AF91-3614D2146571}" presName="sibTrans" presStyleLbl="sibTrans1D1" presStyleIdx="4" presStyleCnt="5"/>
      <dgm:spPr/>
      <dgm:t>
        <a:bodyPr/>
        <a:lstStyle/>
        <a:p>
          <a:endParaRPr lang="ru-RU"/>
        </a:p>
      </dgm:t>
    </dgm:pt>
    <dgm:pt modelId="{00976DD5-6493-4B88-88DE-47FC36170D35}" type="pres">
      <dgm:prSet presAssocID="{68FC0CAF-08FB-4C66-AF91-3614D2146571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3FAF0841-0820-4CA9-955C-F0A8EB793346}" type="pres">
      <dgm:prSet presAssocID="{BE77BD07-B0CB-43DB-80A6-7830BC2280DD}" presName="node" presStyleLbl="node1" presStyleIdx="5" presStyleCnt="6" custScaleX="127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FF3404-53D7-4310-992E-D8C8808CA8E6}" type="presOf" srcId="{53327769-04F4-4354-95DD-BCF148B7CAE1}" destId="{9BC9C001-7028-413B-82E3-128E0255268E}" srcOrd="0" destOrd="0" presId="urn:microsoft.com/office/officeart/2005/8/layout/bProcess3"/>
    <dgm:cxn modelId="{7D8631B6-9D71-4B48-90E2-705175B0A828}" type="presOf" srcId="{54CD71F4-8815-4837-A45C-EA91795E457C}" destId="{D58DE7E7-9911-4CCA-9637-A8F00A43718E}" srcOrd="0" destOrd="0" presId="urn:microsoft.com/office/officeart/2005/8/layout/bProcess3"/>
    <dgm:cxn modelId="{4B089C5C-0E67-4D20-8AE1-AACE6848FACD}" type="presOf" srcId="{68FC0CAF-08FB-4C66-AF91-3614D2146571}" destId="{00976DD5-6493-4B88-88DE-47FC36170D35}" srcOrd="1" destOrd="0" presId="urn:microsoft.com/office/officeart/2005/8/layout/bProcess3"/>
    <dgm:cxn modelId="{7BED3530-9110-4F9B-9720-D93B775CA345}" type="presOf" srcId="{0EA9BEB4-53EB-4D1D-80D0-826E995614C8}" destId="{4F797484-EB46-4518-A2E9-3894990606FE}" srcOrd="0" destOrd="0" presId="urn:microsoft.com/office/officeart/2005/8/layout/bProcess3"/>
    <dgm:cxn modelId="{431CD8F7-BC37-44CA-9A75-4F443FAB34B3}" type="presOf" srcId="{2A23661C-DAA5-473E-AA97-6E8FABFAD866}" destId="{436CC1A8-13B9-4771-9C5E-BBA1548DDA87}" srcOrd="0" destOrd="0" presId="urn:microsoft.com/office/officeart/2005/8/layout/bProcess3"/>
    <dgm:cxn modelId="{6044BA18-777B-4FDC-84B9-32AF6FC52CED}" type="presOf" srcId="{51AED925-D49D-42B0-A63F-271468BFDB58}" destId="{5892590B-415C-4763-8C79-01CD0521A3A2}" srcOrd="1" destOrd="0" presId="urn:microsoft.com/office/officeart/2005/8/layout/bProcess3"/>
    <dgm:cxn modelId="{D1078C3F-EA6A-45E5-9EDE-4DF959B800DC}" type="presOf" srcId="{ECB83325-7F76-46D6-8CD7-D82F4DBEA61F}" destId="{1C1E290C-575F-49FA-AB6C-91860C69EF9E}" srcOrd="0" destOrd="0" presId="urn:microsoft.com/office/officeart/2005/8/layout/bProcess3"/>
    <dgm:cxn modelId="{F4AB88F2-7DF5-4575-97CB-38DEF65C33D6}" type="presOf" srcId="{2A23661C-DAA5-473E-AA97-6E8FABFAD866}" destId="{1B658E8F-A4B3-442C-A6DC-A0B073AE913A}" srcOrd="1" destOrd="0" presId="urn:microsoft.com/office/officeart/2005/8/layout/bProcess3"/>
    <dgm:cxn modelId="{C3FF4AB0-1C11-4B15-BE56-7E9A447839D9}" type="presOf" srcId="{BE77BD07-B0CB-43DB-80A6-7830BC2280DD}" destId="{3FAF0841-0820-4CA9-955C-F0A8EB793346}" srcOrd="0" destOrd="0" presId="urn:microsoft.com/office/officeart/2005/8/layout/bProcess3"/>
    <dgm:cxn modelId="{E9A3A32F-0309-4620-A596-17EA49E39D35}" type="presOf" srcId="{AE6760FB-F6AD-48C5-BD0B-A7B50E99FFEE}" destId="{CFAE9E13-25EE-4DDB-A23F-DF80962A33E5}" srcOrd="1" destOrd="0" presId="urn:microsoft.com/office/officeart/2005/8/layout/bProcess3"/>
    <dgm:cxn modelId="{6A33752D-F226-4459-A957-BB3192EAAB44}" srcId="{0EA9BEB4-53EB-4D1D-80D0-826E995614C8}" destId="{9436B1C8-96A7-4CD0-AD57-2C41F25B0396}" srcOrd="0" destOrd="0" parTransId="{5D2A7AB6-B2B9-469E-BD63-34F814A3C786}" sibTransId="{51AED925-D49D-42B0-A63F-271468BFDB58}"/>
    <dgm:cxn modelId="{8E09C3BB-5F64-4EB7-81DF-83801F7498E0}" type="presOf" srcId="{68FC0CAF-08FB-4C66-AF91-3614D2146571}" destId="{D3750DD3-E79E-4340-9E4C-5DC9B1F25ADC}" srcOrd="0" destOrd="0" presId="urn:microsoft.com/office/officeart/2005/8/layout/bProcess3"/>
    <dgm:cxn modelId="{F7DCABC5-6D30-4FCA-8F5A-70AADAD9B41A}" type="presOf" srcId="{51AED925-D49D-42B0-A63F-271468BFDB58}" destId="{0FDCDB9F-EBB8-4B39-B25F-EE1F9CC6A758}" srcOrd="0" destOrd="0" presId="urn:microsoft.com/office/officeart/2005/8/layout/bProcess3"/>
    <dgm:cxn modelId="{1C4133BD-23AA-4B33-9596-48F9EF497249}" type="presOf" srcId="{BB66AE44-2C23-4288-9D53-199E5B2EB0A3}" destId="{1483CE5E-07E5-4E27-BFC7-8C7AA88BCB4C}" srcOrd="1" destOrd="0" presId="urn:microsoft.com/office/officeart/2005/8/layout/bProcess3"/>
    <dgm:cxn modelId="{40A73ED6-19CF-422E-B91C-127C21D59157}" srcId="{0EA9BEB4-53EB-4D1D-80D0-826E995614C8}" destId="{54CD71F4-8815-4837-A45C-EA91795E457C}" srcOrd="4" destOrd="0" parTransId="{6748E730-0D27-4957-9FE6-4E3982ED024F}" sibTransId="{68FC0CAF-08FB-4C66-AF91-3614D2146571}"/>
    <dgm:cxn modelId="{58D5FAC6-66A8-4054-8572-B01967F3C1C5}" type="presOf" srcId="{9436B1C8-96A7-4CD0-AD57-2C41F25B0396}" destId="{C5A6D3CC-04FC-422A-8A65-EA8B1C3EB34F}" srcOrd="0" destOrd="0" presId="urn:microsoft.com/office/officeart/2005/8/layout/bProcess3"/>
    <dgm:cxn modelId="{BC53F6F1-6347-429C-BD2A-8F82124701D7}" srcId="{0EA9BEB4-53EB-4D1D-80D0-826E995614C8}" destId="{01B57B08-3844-4E23-BD42-BEF9244C1876}" srcOrd="1" destOrd="0" parTransId="{3C2D3028-743D-460C-AF94-0763ECEB1DC0}" sibTransId="{BB66AE44-2C23-4288-9D53-199E5B2EB0A3}"/>
    <dgm:cxn modelId="{116C90E2-461A-4883-82BE-9BF5B8A93198}" srcId="{0EA9BEB4-53EB-4D1D-80D0-826E995614C8}" destId="{53327769-04F4-4354-95DD-BCF148B7CAE1}" srcOrd="2" destOrd="0" parTransId="{AEDCCB3D-5681-4E5D-8181-87FCB897419B}" sibTransId="{2A23661C-DAA5-473E-AA97-6E8FABFAD866}"/>
    <dgm:cxn modelId="{CE570FE0-4404-434F-A686-65A287336765}" srcId="{0EA9BEB4-53EB-4D1D-80D0-826E995614C8}" destId="{ECB83325-7F76-46D6-8CD7-D82F4DBEA61F}" srcOrd="3" destOrd="0" parTransId="{DAC48A6E-F764-4C57-BC8A-FCC9B2280A07}" sibTransId="{AE6760FB-F6AD-48C5-BD0B-A7B50E99FFEE}"/>
    <dgm:cxn modelId="{0C38491D-1AA8-4F4D-A8A9-291CFFD759CC}" srcId="{0EA9BEB4-53EB-4D1D-80D0-826E995614C8}" destId="{BE77BD07-B0CB-43DB-80A6-7830BC2280DD}" srcOrd="5" destOrd="0" parTransId="{A882E755-7A02-41A2-ABA6-DA4C810626A3}" sibTransId="{69EB562F-7969-4FB0-AE53-1BF04305BF6C}"/>
    <dgm:cxn modelId="{5C368ABB-B0A7-4F24-B73C-801DC193BCF5}" type="presOf" srcId="{AE6760FB-F6AD-48C5-BD0B-A7B50E99FFEE}" destId="{787111EB-D135-499A-AE34-FF3C6A21DAB5}" srcOrd="0" destOrd="0" presId="urn:microsoft.com/office/officeart/2005/8/layout/bProcess3"/>
    <dgm:cxn modelId="{9DEF3C7C-CD48-4DEC-AD15-3F3E6443EA96}" type="presOf" srcId="{BB66AE44-2C23-4288-9D53-199E5B2EB0A3}" destId="{FD4841D0-272D-4439-B48D-FA9692949E35}" srcOrd="0" destOrd="0" presId="urn:microsoft.com/office/officeart/2005/8/layout/bProcess3"/>
    <dgm:cxn modelId="{2D9BE1DD-83A0-41EF-B82B-8D1553E8E56B}" type="presOf" srcId="{01B57B08-3844-4E23-BD42-BEF9244C1876}" destId="{3A9C2EFA-42FD-4249-AD3D-034EDB1786FB}" srcOrd="0" destOrd="0" presId="urn:microsoft.com/office/officeart/2005/8/layout/bProcess3"/>
    <dgm:cxn modelId="{18C197E0-9497-44A3-9B9B-CD0D17A21514}" type="presParOf" srcId="{4F797484-EB46-4518-A2E9-3894990606FE}" destId="{C5A6D3CC-04FC-422A-8A65-EA8B1C3EB34F}" srcOrd="0" destOrd="0" presId="urn:microsoft.com/office/officeart/2005/8/layout/bProcess3"/>
    <dgm:cxn modelId="{71765170-E2FC-48B9-BD0D-C1C3AE16B0C4}" type="presParOf" srcId="{4F797484-EB46-4518-A2E9-3894990606FE}" destId="{0FDCDB9F-EBB8-4B39-B25F-EE1F9CC6A758}" srcOrd="1" destOrd="0" presId="urn:microsoft.com/office/officeart/2005/8/layout/bProcess3"/>
    <dgm:cxn modelId="{BC059289-F19B-49B9-A4DF-5242B0D1E116}" type="presParOf" srcId="{0FDCDB9F-EBB8-4B39-B25F-EE1F9CC6A758}" destId="{5892590B-415C-4763-8C79-01CD0521A3A2}" srcOrd="0" destOrd="0" presId="urn:microsoft.com/office/officeart/2005/8/layout/bProcess3"/>
    <dgm:cxn modelId="{89DBA798-660A-4E64-9A99-309906C89FBD}" type="presParOf" srcId="{4F797484-EB46-4518-A2E9-3894990606FE}" destId="{3A9C2EFA-42FD-4249-AD3D-034EDB1786FB}" srcOrd="2" destOrd="0" presId="urn:microsoft.com/office/officeart/2005/8/layout/bProcess3"/>
    <dgm:cxn modelId="{5191438F-56F9-4E0A-A33B-357B498FDDB9}" type="presParOf" srcId="{4F797484-EB46-4518-A2E9-3894990606FE}" destId="{FD4841D0-272D-4439-B48D-FA9692949E35}" srcOrd="3" destOrd="0" presId="urn:microsoft.com/office/officeart/2005/8/layout/bProcess3"/>
    <dgm:cxn modelId="{D7D02E15-E80C-4807-97A4-5240E0EF72E6}" type="presParOf" srcId="{FD4841D0-272D-4439-B48D-FA9692949E35}" destId="{1483CE5E-07E5-4E27-BFC7-8C7AA88BCB4C}" srcOrd="0" destOrd="0" presId="urn:microsoft.com/office/officeart/2005/8/layout/bProcess3"/>
    <dgm:cxn modelId="{E2596A3B-1807-4677-9198-6698ABF16FF5}" type="presParOf" srcId="{4F797484-EB46-4518-A2E9-3894990606FE}" destId="{9BC9C001-7028-413B-82E3-128E0255268E}" srcOrd="4" destOrd="0" presId="urn:microsoft.com/office/officeart/2005/8/layout/bProcess3"/>
    <dgm:cxn modelId="{F6C8120C-39B2-4D08-BCBD-420FE21F48A4}" type="presParOf" srcId="{4F797484-EB46-4518-A2E9-3894990606FE}" destId="{436CC1A8-13B9-4771-9C5E-BBA1548DDA87}" srcOrd="5" destOrd="0" presId="urn:microsoft.com/office/officeart/2005/8/layout/bProcess3"/>
    <dgm:cxn modelId="{4248428C-4414-4065-9BBD-1C01E38039E6}" type="presParOf" srcId="{436CC1A8-13B9-4771-9C5E-BBA1548DDA87}" destId="{1B658E8F-A4B3-442C-A6DC-A0B073AE913A}" srcOrd="0" destOrd="0" presId="urn:microsoft.com/office/officeart/2005/8/layout/bProcess3"/>
    <dgm:cxn modelId="{CFABE310-3738-4D89-83D4-E54473B7D5E8}" type="presParOf" srcId="{4F797484-EB46-4518-A2E9-3894990606FE}" destId="{1C1E290C-575F-49FA-AB6C-91860C69EF9E}" srcOrd="6" destOrd="0" presId="urn:microsoft.com/office/officeart/2005/8/layout/bProcess3"/>
    <dgm:cxn modelId="{E6D56275-B06E-41FA-BEAB-296687B090E8}" type="presParOf" srcId="{4F797484-EB46-4518-A2E9-3894990606FE}" destId="{787111EB-D135-499A-AE34-FF3C6A21DAB5}" srcOrd="7" destOrd="0" presId="urn:microsoft.com/office/officeart/2005/8/layout/bProcess3"/>
    <dgm:cxn modelId="{B1E51863-EF5B-440A-A4F5-1FDAD7BA0EE7}" type="presParOf" srcId="{787111EB-D135-499A-AE34-FF3C6A21DAB5}" destId="{CFAE9E13-25EE-4DDB-A23F-DF80962A33E5}" srcOrd="0" destOrd="0" presId="urn:microsoft.com/office/officeart/2005/8/layout/bProcess3"/>
    <dgm:cxn modelId="{522B5E3F-89B7-4002-B4C8-FA5EE6573F64}" type="presParOf" srcId="{4F797484-EB46-4518-A2E9-3894990606FE}" destId="{D58DE7E7-9911-4CCA-9637-A8F00A43718E}" srcOrd="8" destOrd="0" presId="urn:microsoft.com/office/officeart/2005/8/layout/bProcess3"/>
    <dgm:cxn modelId="{2AC5BF63-3188-4C3B-8E36-C14159ACE8B7}" type="presParOf" srcId="{4F797484-EB46-4518-A2E9-3894990606FE}" destId="{D3750DD3-E79E-4340-9E4C-5DC9B1F25ADC}" srcOrd="9" destOrd="0" presId="urn:microsoft.com/office/officeart/2005/8/layout/bProcess3"/>
    <dgm:cxn modelId="{8227A64C-B115-4C7E-8881-BC416A4D7574}" type="presParOf" srcId="{D3750DD3-E79E-4340-9E4C-5DC9B1F25ADC}" destId="{00976DD5-6493-4B88-88DE-47FC36170D35}" srcOrd="0" destOrd="0" presId="urn:microsoft.com/office/officeart/2005/8/layout/bProcess3"/>
    <dgm:cxn modelId="{3E220A06-30D4-46D5-8702-BB49E2289247}" type="presParOf" srcId="{4F797484-EB46-4518-A2E9-3894990606FE}" destId="{3FAF0841-0820-4CA9-955C-F0A8EB793346}" srcOrd="10" destOrd="0" presId="urn:microsoft.com/office/officeart/2005/8/layout/bProcess3"/>
  </dgm:cxnLst>
  <dgm:bg/>
  <dgm:whole>
    <a:ln>
      <a:solidFill>
        <a:schemeClr val="bg2">
          <a:lumMod val="25000"/>
        </a:schemeClr>
      </a:solidFill>
    </a:ln>
  </dgm:whole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ECD770D-C7B0-4F07-9E4D-5A98EFFB3702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2A2A89-120D-40CC-83B3-B0BAE0FD8DA0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Рассмотрение </a:t>
          </a:r>
          <a:r>
            <a:rPr lang="ru-RU" sz="18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Рособрнадзором</a:t>
          </a:r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заключения экспертной группы </a:t>
          </a:r>
          <a:b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 результатам аккредитационной экспертизы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BC19E19-C952-44E2-A304-7846CF37F450}" type="parTrans" cxnId="{053FDDFD-BE03-40CF-A27A-F25C160AF1C7}">
      <dgm:prSet/>
      <dgm:spPr/>
      <dgm:t>
        <a:bodyPr/>
        <a:lstStyle/>
        <a:p>
          <a:endParaRPr lang="ru-RU"/>
        </a:p>
      </dgm:t>
    </dgm:pt>
    <dgm:pt modelId="{CCA83B47-BA3B-4235-969D-B0230006C8CA}" type="sibTrans" cxnId="{053FDDFD-BE03-40CF-A27A-F25C160AF1C7}">
      <dgm:prSet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8DAD940E-FCDB-48DE-A602-D5B6D36FB4F4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Принятие </a:t>
          </a:r>
          <a:r>
            <a:rPr lang="ru-RU" sz="18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Рособрнадзором</a:t>
          </a:r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решения </a:t>
          </a:r>
          <a:b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 государственной аккредитации образовательной деятельности (о переоформлении свидетельства) либо об  отказе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B5448F4-A8F9-400A-883A-7D2015E28502}" type="parTrans" cxnId="{978052A8-B5B7-4258-B255-695F3B60C9F3}">
      <dgm:prSet/>
      <dgm:spPr/>
      <dgm:t>
        <a:bodyPr/>
        <a:lstStyle/>
        <a:p>
          <a:endParaRPr lang="ru-RU"/>
        </a:p>
      </dgm:t>
    </dgm:pt>
    <dgm:pt modelId="{E746E47E-384F-42B6-A4D2-35212C821DBE}" type="sibTrans" cxnId="{978052A8-B5B7-4258-B255-695F3B60C9F3}">
      <dgm:prSet/>
      <dgm:spPr/>
      <dgm:t>
        <a:bodyPr/>
        <a:lstStyle/>
        <a:p>
          <a:endParaRPr lang="ru-RU"/>
        </a:p>
      </dgm:t>
    </dgm:pt>
    <dgm:pt modelId="{5FEB5262-9C40-4C8F-84FD-E345F421A8DF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Подготовка проекта распорядительного акта Рособрнадзора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о государственной аккредитации образовательной деятельности (о переоформлении свидетельства) либо об  отказе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29F1381-8EE4-40B3-AC4A-65A65D89F9AA}" type="parTrans" cxnId="{419D15AC-3EB2-43AE-B075-78B9325D49B7}">
      <dgm:prSet/>
      <dgm:spPr/>
      <dgm:t>
        <a:bodyPr/>
        <a:lstStyle/>
        <a:p>
          <a:endParaRPr lang="ru-RU"/>
        </a:p>
      </dgm:t>
    </dgm:pt>
    <dgm:pt modelId="{48A6723C-DF74-4099-AB2A-C0AA6CA49D39}" type="sibTrans" cxnId="{419D15AC-3EB2-43AE-B075-78B9325D49B7}">
      <dgm:prSet/>
      <dgm:spPr/>
      <dgm:t>
        <a:bodyPr/>
        <a:lstStyle/>
        <a:p>
          <a:endParaRPr lang="ru-RU"/>
        </a:p>
      </dgm:t>
    </dgm:pt>
    <dgm:pt modelId="{F73511CC-1B85-45F8-9494-6FAF44331C88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Подписание и издание распорядительного акта Рособрнадзора 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 государственной аккредитации образовательной деятельности (о переоформлении свидетельства) либо об  отказе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31AE5E4-8D34-476A-800D-64B27263A02D}" type="parTrans" cxnId="{1556498F-B7C9-4FF0-9CDC-EEF9A5F8BBC0}">
      <dgm:prSet/>
      <dgm:spPr/>
      <dgm:t>
        <a:bodyPr/>
        <a:lstStyle/>
        <a:p>
          <a:endParaRPr lang="ru-RU"/>
        </a:p>
      </dgm:t>
    </dgm:pt>
    <dgm:pt modelId="{D4D86B9D-FD2B-4D84-95FB-8D255CE753B4}" type="sibTrans" cxnId="{1556498F-B7C9-4FF0-9CDC-EEF9A5F8BBC0}">
      <dgm:prSet/>
      <dgm:spPr/>
      <dgm:t>
        <a:bodyPr/>
        <a:lstStyle/>
        <a:p>
          <a:endParaRPr lang="ru-RU"/>
        </a:p>
      </dgm:t>
    </dgm:pt>
    <dgm:pt modelId="{C4D0943C-BEAD-49CC-9A7B-FD793C1A2B89}" type="pres">
      <dgm:prSet presAssocID="{FECD770D-C7B0-4F07-9E4D-5A98EFFB37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9345BC-6665-4BFC-91A8-B574488B9895}" type="pres">
      <dgm:prSet presAssocID="{762A2A89-120D-40CC-83B3-B0BAE0FD8DA0}" presName="node" presStyleLbl="node1" presStyleIdx="0" presStyleCnt="4" custScaleX="159142" custScaleY="153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93975-1D37-4325-A138-C03ED264AE30}" type="pres">
      <dgm:prSet presAssocID="{CCA83B47-BA3B-4235-969D-B0230006C8C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918E79F-5BE5-48BD-BE44-FD3763D78CE4}" type="pres">
      <dgm:prSet presAssocID="{CCA83B47-BA3B-4235-969D-B0230006C8C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76516E7-C930-40D1-B5E0-3D1CE60B35A5}" type="pres">
      <dgm:prSet presAssocID="{8DAD940E-FCDB-48DE-A602-D5B6D36FB4F4}" presName="node" presStyleLbl="node1" presStyleIdx="1" presStyleCnt="4" custScaleX="151886" custScaleY="153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DE90D-FF7A-41A4-9A08-08DCE69796C1}" type="pres">
      <dgm:prSet presAssocID="{E746E47E-384F-42B6-A4D2-35212C821DB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2E404D-AB55-4489-8252-25442BB592F7}" type="pres">
      <dgm:prSet presAssocID="{E746E47E-384F-42B6-A4D2-35212C821DB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36E894F-26D0-45C7-A4B2-E716B3A21C81}" type="pres">
      <dgm:prSet presAssocID="{5FEB5262-9C40-4C8F-84FD-E345F421A8DF}" presName="node" presStyleLbl="node1" presStyleIdx="2" presStyleCnt="4" custScaleX="133564" custScaleY="180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9AD51-CE74-45C4-8D78-2F306E9ADD12}" type="pres">
      <dgm:prSet presAssocID="{48A6723C-DF74-4099-AB2A-C0AA6CA49D3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8AF7170-F96A-4CCB-B212-2B26FB977CB1}" type="pres">
      <dgm:prSet presAssocID="{48A6723C-DF74-4099-AB2A-C0AA6CA49D3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CCB684F-6547-4EF5-A236-528E96014CE6}" type="pres">
      <dgm:prSet presAssocID="{F73511CC-1B85-45F8-9494-6FAF44331C88}" presName="node" presStyleLbl="node1" presStyleIdx="3" presStyleCnt="4" custScaleX="175884" custScaleY="148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8DBC07-9E4B-43DD-ADA9-4CED582BF389}" type="presOf" srcId="{CCA83B47-BA3B-4235-969D-B0230006C8CA}" destId="{8918E79F-5BE5-48BD-BE44-FD3763D78CE4}" srcOrd="1" destOrd="0" presId="urn:microsoft.com/office/officeart/2005/8/layout/process5"/>
    <dgm:cxn modelId="{1556498F-B7C9-4FF0-9CDC-EEF9A5F8BBC0}" srcId="{FECD770D-C7B0-4F07-9E4D-5A98EFFB3702}" destId="{F73511CC-1B85-45F8-9494-6FAF44331C88}" srcOrd="3" destOrd="0" parTransId="{831AE5E4-8D34-476A-800D-64B27263A02D}" sibTransId="{D4D86B9D-FD2B-4D84-95FB-8D255CE753B4}"/>
    <dgm:cxn modelId="{4BFE857A-F376-4007-9EC5-0312987E2577}" type="presOf" srcId="{CCA83B47-BA3B-4235-969D-B0230006C8CA}" destId="{F3B93975-1D37-4325-A138-C03ED264AE30}" srcOrd="0" destOrd="0" presId="urn:microsoft.com/office/officeart/2005/8/layout/process5"/>
    <dgm:cxn modelId="{CE5F8B17-9622-4F10-A3AB-38FA83B6723D}" type="presOf" srcId="{E746E47E-384F-42B6-A4D2-35212C821DBE}" destId="{FCADE90D-FF7A-41A4-9A08-08DCE69796C1}" srcOrd="0" destOrd="0" presId="urn:microsoft.com/office/officeart/2005/8/layout/process5"/>
    <dgm:cxn modelId="{AB11792D-38AC-4B69-A4A4-47504485500F}" type="presOf" srcId="{48A6723C-DF74-4099-AB2A-C0AA6CA49D39}" destId="{3C69AD51-CE74-45C4-8D78-2F306E9ADD12}" srcOrd="0" destOrd="0" presId="urn:microsoft.com/office/officeart/2005/8/layout/process5"/>
    <dgm:cxn modelId="{978052A8-B5B7-4258-B255-695F3B60C9F3}" srcId="{FECD770D-C7B0-4F07-9E4D-5A98EFFB3702}" destId="{8DAD940E-FCDB-48DE-A602-D5B6D36FB4F4}" srcOrd="1" destOrd="0" parTransId="{7B5448F4-A8F9-400A-883A-7D2015E28502}" sibTransId="{E746E47E-384F-42B6-A4D2-35212C821DBE}"/>
    <dgm:cxn modelId="{67E38F44-EB26-4E4C-80B4-8F57E65BEE75}" type="presOf" srcId="{8DAD940E-FCDB-48DE-A602-D5B6D36FB4F4}" destId="{776516E7-C930-40D1-B5E0-3D1CE60B35A5}" srcOrd="0" destOrd="0" presId="urn:microsoft.com/office/officeart/2005/8/layout/process5"/>
    <dgm:cxn modelId="{053FDDFD-BE03-40CF-A27A-F25C160AF1C7}" srcId="{FECD770D-C7B0-4F07-9E4D-5A98EFFB3702}" destId="{762A2A89-120D-40CC-83B3-B0BAE0FD8DA0}" srcOrd="0" destOrd="0" parTransId="{5BC19E19-C952-44E2-A304-7846CF37F450}" sibTransId="{CCA83B47-BA3B-4235-969D-B0230006C8CA}"/>
    <dgm:cxn modelId="{3001AF85-F793-440A-9836-C7EDEFD15158}" type="presOf" srcId="{F73511CC-1B85-45F8-9494-6FAF44331C88}" destId="{ACCB684F-6547-4EF5-A236-528E96014CE6}" srcOrd="0" destOrd="0" presId="urn:microsoft.com/office/officeart/2005/8/layout/process5"/>
    <dgm:cxn modelId="{E78CC01F-52BC-46CA-8111-8AAADB019551}" type="presOf" srcId="{FECD770D-C7B0-4F07-9E4D-5A98EFFB3702}" destId="{C4D0943C-BEAD-49CC-9A7B-FD793C1A2B89}" srcOrd="0" destOrd="0" presId="urn:microsoft.com/office/officeart/2005/8/layout/process5"/>
    <dgm:cxn modelId="{AC6446D4-5B74-4B5B-BFFA-3453567F5296}" type="presOf" srcId="{762A2A89-120D-40CC-83B3-B0BAE0FD8DA0}" destId="{AD9345BC-6665-4BFC-91A8-B574488B9895}" srcOrd="0" destOrd="0" presId="urn:microsoft.com/office/officeart/2005/8/layout/process5"/>
    <dgm:cxn modelId="{6CD087C6-9974-4C73-9FC3-138B932804C8}" type="presOf" srcId="{E746E47E-384F-42B6-A4D2-35212C821DBE}" destId="{142E404D-AB55-4489-8252-25442BB592F7}" srcOrd="1" destOrd="0" presId="urn:microsoft.com/office/officeart/2005/8/layout/process5"/>
    <dgm:cxn modelId="{C8BD6C10-4BD4-4F87-B163-5DBAFE2CD5E3}" type="presOf" srcId="{48A6723C-DF74-4099-AB2A-C0AA6CA49D39}" destId="{E8AF7170-F96A-4CCB-B212-2B26FB977CB1}" srcOrd="1" destOrd="0" presId="urn:microsoft.com/office/officeart/2005/8/layout/process5"/>
    <dgm:cxn modelId="{CE611616-7031-4792-B17B-49710B907BAB}" type="presOf" srcId="{5FEB5262-9C40-4C8F-84FD-E345F421A8DF}" destId="{336E894F-26D0-45C7-A4B2-E716B3A21C81}" srcOrd="0" destOrd="0" presId="urn:microsoft.com/office/officeart/2005/8/layout/process5"/>
    <dgm:cxn modelId="{419D15AC-3EB2-43AE-B075-78B9325D49B7}" srcId="{FECD770D-C7B0-4F07-9E4D-5A98EFFB3702}" destId="{5FEB5262-9C40-4C8F-84FD-E345F421A8DF}" srcOrd="2" destOrd="0" parTransId="{A29F1381-8EE4-40B3-AC4A-65A65D89F9AA}" sibTransId="{48A6723C-DF74-4099-AB2A-C0AA6CA49D39}"/>
    <dgm:cxn modelId="{048DC14F-2CB5-4820-9E6D-1498C1DF93DD}" type="presParOf" srcId="{C4D0943C-BEAD-49CC-9A7B-FD793C1A2B89}" destId="{AD9345BC-6665-4BFC-91A8-B574488B9895}" srcOrd="0" destOrd="0" presId="urn:microsoft.com/office/officeart/2005/8/layout/process5"/>
    <dgm:cxn modelId="{6135EB2E-B490-439A-BB6D-B4331409D7D5}" type="presParOf" srcId="{C4D0943C-BEAD-49CC-9A7B-FD793C1A2B89}" destId="{F3B93975-1D37-4325-A138-C03ED264AE30}" srcOrd="1" destOrd="0" presId="urn:microsoft.com/office/officeart/2005/8/layout/process5"/>
    <dgm:cxn modelId="{727EA3B3-8EC4-4AA9-94CA-408E0AF14492}" type="presParOf" srcId="{F3B93975-1D37-4325-A138-C03ED264AE30}" destId="{8918E79F-5BE5-48BD-BE44-FD3763D78CE4}" srcOrd="0" destOrd="0" presId="urn:microsoft.com/office/officeart/2005/8/layout/process5"/>
    <dgm:cxn modelId="{D277A1D3-BF99-4878-9EFE-DBCA6DEAE220}" type="presParOf" srcId="{C4D0943C-BEAD-49CC-9A7B-FD793C1A2B89}" destId="{776516E7-C930-40D1-B5E0-3D1CE60B35A5}" srcOrd="2" destOrd="0" presId="urn:microsoft.com/office/officeart/2005/8/layout/process5"/>
    <dgm:cxn modelId="{B2BE746E-8274-4927-8990-EF0D0F1D038B}" type="presParOf" srcId="{C4D0943C-BEAD-49CC-9A7B-FD793C1A2B89}" destId="{FCADE90D-FF7A-41A4-9A08-08DCE69796C1}" srcOrd="3" destOrd="0" presId="urn:microsoft.com/office/officeart/2005/8/layout/process5"/>
    <dgm:cxn modelId="{645CC628-A27A-4F06-9A87-C87758E92A5F}" type="presParOf" srcId="{FCADE90D-FF7A-41A4-9A08-08DCE69796C1}" destId="{142E404D-AB55-4489-8252-25442BB592F7}" srcOrd="0" destOrd="0" presId="urn:microsoft.com/office/officeart/2005/8/layout/process5"/>
    <dgm:cxn modelId="{7EDF4E8F-9117-412E-B816-9BBD07430BD3}" type="presParOf" srcId="{C4D0943C-BEAD-49CC-9A7B-FD793C1A2B89}" destId="{336E894F-26D0-45C7-A4B2-E716B3A21C81}" srcOrd="4" destOrd="0" presId="urn:microsoft.com/office/officeart/2005/8/layout/process5"/>
    <dgm:cxn modelId="{F5BE08E5-4E92-4F23-B0E8-0C0CEDCF4DC5}" type="presParOf" srcId="{C4D0943C-BEAD-49CC-9A7B-FD793C1A2B89}" destId="{3C69AD51-CE74-45C4-8D78-2F306E9ADD12}" srcOrd="5" destOrd="0" presId="urn:microsoft.com/office/officeart/2005/8/layout/process5"/>
    <dgm:cxn modelId="{87499FBB-9E88-4AB9-8860-DF5C0B2FF870}" type="presParOf" srcId="{3C69AD51-CE74-45C4-8D78-2F306E9ADD12}" destId="{E8AF7170-F96A-4CCB-B212-2B26FB977CB1}" srcOrd="0" destOrd="0" presId="urn:microsoft.com/office/officeart/2005/8/layout/process5"/>
    <dgm:cxn modelId="{4D63A8DB-7917-4634-B171-A2809BD7DAE4}" type="presParOf" srcId="{C4D0943C-BEAD-49CC-9A7B-FD793C1A2B89}" destId="{ACCB684F-6547-4EF5-A236-528E96014CE6}" srcOrd="6" destOrd="0" presId="urn:microsoft.com/office/officeart/2005/8/layout/process5"/>
  </dgm:cxnLst>
  <dgm:bg>
    <a:noFill/>
  </dgm:bg>
  <dgm:whole>
    <a:ln>
      <a:solidFill>
        <a:schemeClr val="bg2">
          <a:lumMod val="2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3FEFF9-F461-4631-B14C-1594AFB18A98}" type="doc">
      <dgm:prSet loTypeId="urn:microsoft.com/office/officeart/2005/8/layout/vList3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1F49C9D-B4E4-486D-A26B-DAD6EA99C7C6}">
      <dgm:prSet custT="1"/>
      <dgm:spPr>
        <a:ln>
          <a:solidFill>
            <a:schemeClr val="tx1"/>
          </a:solidFill>
        </a:ln>
      </dgm:spPr>
      <dgm:t>
        <a:bodyPr/>
        <a:lstStyle/>
        <a:p>
          <a:pPr marL="179388" indent="0" algn="just" rtl="0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Перечень</a:t>
          </a:r>
          <a:br>
            <a:rPr lang="ru-RU" sz="2200" b="1" dirty="0" smtClean="0">
              <a:latin typeface="Times New Roman" pitchFamily="18" charset="0"/>
              <a:cs typeface="Times New Roman" pitchFamily="18" charset="0"/>
            </a:rPr>
          </a:b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документов и материалов, необходимых для проведения </a:t>
          </a:r>
          <a:r>
            <a:rPr lang="ru-RU" sz="2200" b="1" dirty="0" err="1" smtClean="0">
              <a:latin typeface="Times New Roman" pitchFamily="18" charset="0"/>
              <a:cs typeface="Times New Roman" pitchFamily="18" charset="0"/>
            </a:rPr>
            <a:t>аккредитационной</a:t>
          </a:r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 экспертизы с выездом</a:t>
          </a:r>
          <a:r>
            <a:rPr lang="ru-RU" sz="2200" b="0" dirty="0" smtClean="0">
              <a:latin typeface="Times New Roman" pitchFamily="18" charset="0"/>
              <a:cs typeface="Times New Roman" pitchFamily="18" charset="0"/>
            </a:rPr>
            <a:t> (без выезда) в организацию, осуществляющую образовательную деятельность, или ее филиал, по основным общеобразовательным программам - образовательным программам начального общего, основного общего и среднего общего образования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file"/>
            </a:rPr>
            <a:t>*(1)</a:t>
          </a:r>
          <a:r>
            <a:rPr lang="en-US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(утв. 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file"/>
            </a:rPr>
            <a:t>приказом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Министерства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образования и науки РФ от 9 ноября 2016 г.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N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 1385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30EA2A37-3925-4AE4-AA58-DB16548E47FF}" type="parTrans" cxnId="{C1D74D31-B42B-4814-B73E-42EFDC64C2A5}">
      <dgm:prSet/>
      <dgm:spPr/>
      <dgm:t>
        <a:bodyPr/>
        <a:lstStyle/>
        <a:p>
          <a:endParaRPr lang="ru-RU"/>
        </a:p>
      </dgm:t>
    </dgm:pt>
    <dgm:pt modelId="{12376D3D-DAFE-414C-9008-BD3BA3B72B7F}" type="sibTrans" cxnId="{C1D74D31-B42B-4814-B73E-42EFDC64C2A5}">
      <dgm:prSet/>
      <dgm:spPr/>
      <dgm:t>
        <a:bodyPr/>
        <a:lstStyle/>
        <a:p>
          <a:endParaRPr lang="ru-RU"/>
        </a:p>
      </dgm:t>
    </dgm:pt>
    <dgm:pt modelId="{F1BFE5C6-DEEC-4E00-834F-7FE338FC401A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pPr marL="179388" indent="0" algn="just" rtl="0"/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</a:t>
          </a:r>
          <a:r>
            <a:rPr lang="ru-RU" sz="2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Минобрнауки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России от 1</a:t>
          </a:r>
          <a:r>
            <a:rPr lang="en-US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.01.2017 №24 «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утверждении форм отчёта об </a:t>
          </a:r>
          <a:r>
            <a:rPr lang="ru-RU" sz="2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аккредитационной</a:t>
          </a:r>
          <a:r>
            <a: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экспертизе и заключения экспертов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 (или) представителей экспертных организаций, составленного по результатам </a:t>
          </a:r>
          <a:r>
            <a:rPr lang="ru-RU" sz="2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аккредитационной</a:t>
          </a:r>
          <a:r>
            <a:rPr lang="ru-RU" sz="2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экспертизы (Зарегистрировано в Минюсте России 10.02.2017 №45593</a:t>
          </a:r>
          <a:endParaRPr lang="ru-RU" sz="2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676E78-229D-4DD3-A251-9A69D817B15D}" type="parTrans" cxnId="{C90A129E-31DF-4F7D-98CB-2DC842D3A414}">
      <dgm:prSet/>
      <dgm:spPr/>
      <dgm:t>
        <a:bodyPr/>
        <a:lstStyle/>
        <a:p>
          <a:endParaRPr lang="ru-RU"/>
        </a:p>
      </dgm:t>
    </dgm:pt>
    <dgm:pt modelId="{2A818909-537F-42F6-AA7E-061BFD63F997}" type="sibTrans" cxnId="{C90A129E-31DF-4F7D-98CB-2DC842D3A414}">
      <dgm:prSet/>
      <dgm:spPr/>
      <dgm:t>
        <a:bodyPr/>
        <a:lstStyle/>
        <a:p>
          <a:endParaRPr lang="ru-RU"/>
        </a:p>
      </dgm:t>
    </dgm:pt>
    <dgm:pt modelId="{4063A5BC-B4A5-4C9F-B8F6-21D64CD961B9}" type="pres">
      <dgm:prSet presAssocID="{A53FEFF9-F461-4631-B14C-1594AFB18A9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873A8-ED59-4A2D-93E0-2CD216F4836B}" type="pres">
      <dgm:prSet presAssocID="{D1F49C9D-B4E4-486D-A26B-DAD6EA99C7C6}" presName="composite" presStyleCnt="0"/>
      <dgm:spPr/>
    </dgm:pt>
    <dgm:pt modelId="{37B6B791-BFFC-46AB-9705-B30CAE0DAA86}" type="pres">
      <dgm:prSet presAssocID="{D1F49C9D-B4E4-486D-A26B-DAD6EA99C7C6}" presName="imgShp" presStyleLbl="fgImgPlace1" presStyleIdx="0" presStyleCnt="2" custLinFactX="-89257" custLinFactNeighborX="-100000" custLinFactNeighborY="-8217"/>
      <dgm:spPr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38C77BDB-F9A4-480D-8195-8E5D0E37321C}" type="pres">
      <dgm:prSet presAssocID="{D1F49C9D-B4E4-486D-A26B-DAD6EA99C7C6}" presName="txShp" presStyleLbl="node1" presStyleIdx="0" presStyleCnt="2" custScaleX="150376" custScaleY="240180" custLinFactNeighborX="4162" custLinFactNeighborY="-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AB7DD-D552-4E92-A82F-940081E12902}" type="pres">
      <dgm:prSet presAssocID="{12376D3D-DAFE-414C-9008-BD3BA3B72B7F}" presName="spacing" presStyleCnt="0"/>
      <dgm:spPr/>
    </dgm:pt>
    <dgm:pt modelId="{744E86DD-7608-4142-AE8D-FDD4A7C9F518}" type="pres">
      <dgm:prSet presAssocID="{F1BFE5C6-DEEC-4E00-834F-7FE338FC401A}" presName="composite" presStyleCnt="0"/>
      <dgm:spPr/>
    </dgm:pt>
    <dgm:pt modelId="{DE89A2A8-0286-4A8A-B932-A2AE11F012E3}" type="pres">
      <dgm:prSet presAssocID="{F1BFE5C6-DEEC-4E00-834F-7FE338FC401A}" presName="imgShp" presStyleLbl="fgImgPlace1" presStyleIdx="1" presStyleCnt="2" custLinFactX="-87312" custLinFactNeighborX="-100000" custLinFactNeighborY="724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EBB50BC7-800A-4205-9BEA-9FCFDFC5E87E}" type="pres">
      <dgm:prSet presAssocID="{F1BFE5C6-DEEC-4E00-834F-7FE338FC401A}" presName="txShp" presStyleLbl="node1" presStyleIdx="1" presStyleCnt="2" custScaleX="150376" custScaleY="220925" custLinFactNeighborX="888" custLinFactNeighborY="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0A129E-31DF-4F7D-98CB-2DC842D3A414}" srcId="{A53FEFF9-F461-4631-B14C-1594AFB18A98}" destId="{F1BFE5C6-DEEC-4E00-834F-7FE338FC401A}" srcOrd="1" destOrd="0" parTransId="{17676E78-229D-4DD3-A251-9A69D817B15D}" sibTransId="{2A818909-537F-42F6-AA7E-061BFD63F997}"/>
    <dgm:cxn modelId="{D09754CF-25C5-4713-A142-CBD9A8354924}" type="presOf" srcId="{A53FEFF9-F461-4631-B14C-1594AFB18A98}" destId="{4063A5BC-B4A5-4C9F-B8F6-21D64CD961B9}" srcOrd="0" destOrd="0" presId="urn:microsoft.com/office/officeart/2005/8/layout/vList3#1"/>
    <dgm:cxn modelId="{DA9BA6FE-5CD6-49AF-9F5C-D7D48931F390}" type="presOf" srcId="{D1F49C9D-B4E4-486D-A26B-DAD6EA99C7C6}" destId="{38C77BDB-F9A4-480D-8195-8E5D0E37321C}" srcOrd="0" destOrd="0" presId="urn:microsoft.com/office/officeart/2005/8/layout/vList3#1"/>
    <dgm:cxn modelId="{DA0547D9-57C5-4E8E-8C26-DB9BD05E3066}" type="presOf" srcId="{F1BFE5C6-DEEC-4E00-834F-7FE338FC401A}" destId="{EBB50BC7-800A-4205-9BEA-9FCFDFC5E87E}" srcOrd="0" destOrd="0" presId="urn:microsoft.com/office/officeart/2005/8/layout/vList3#1"/>
    <dgm:cxn modelId="{C1D74D31-B42B-4814-B73E-42EFDC64C2A5}" srcId="{A53FEFF9-F461-4631-B14C-1594AFB18A98}" destId="{D1F49C9D-B4E4-486D-A26B-DAD6EA99C7C6}" srcOrd="0" destOrd="0" parTransId="{30EA2A37-3925-4AE4-AA58-DB16548E47FF}" sibTransId="{12376D3D-DAFE-414C-9008-BD3BA3B72B7F}"/>
    <dgm:cxn modelId="{83D2A314-664D-4153-9751-8327E0109E4F}" type="presParOf" srcId="{4063A5BC-B4A5-4C9F-B8F6-21D64CD961B9}" destId="{709873A8-ED59-4A2D-93E0-2CD216F4836B}" srcOrd="0" destOrd="0" presId="urn:microsoft.com/office/officeart/2005/8/layout/vList3#1"/>
    <dgm:cxn modelId="{4BCC3F81-CFAC-4C8A-82A9-FE609BFC860B}" type="presParOf" srcId="{709873A8-ED59-4A2D-93E0-2CD216F4836B}" destId="{37B6B791-BFFC-46AB-9705-B30CAE0DAA86}" srcOrd="0" destOrd="0" presId="urn:microsoft.com/office/officeart/2005/8/layout/vList3#1"/>
    <dgm:cxn modelId="{956D3CD9-F3EE-4500-975E-31BCB40E1332}" type="presParOf" srcId="{709873A8-ED59-4A2D-93E0-2CD216F4836B}" destId="{38C77BDB-F9A4-480D-8195-8E5D0E37321C}" srcOrd="1" destOrd="0" presId="urn:microsoft.com/office/officeart/2005/8/layout/vList3#1"/>
    <dgm:cxn modelId="{7BCF3463-B4F9-4946-94DD-41A59FC245F6}" type="presParOf" srcId="{4063A5BC-B4A5-4C9F-B8F6-21D64CD961B9}" destId="{AD8AB7DD-D552-4E92-A82F-940081E12902}" srcOrd="1" destOrd="0" presId="urn:microsoft.com/office/officeart/2005/8/layout/vList3#1"/>
    <dgm:cxn modelId="{C8964E6D-2C7A-4C44-838A-87CD77F7BCBD}" type="presParOf" srcId="{4063A5BC-B4A5-4C9F-B8F6-21D64CD961B9}" destId="{744E86DD-7608-4142-AE8D-FDD4A7C9F518}" srcOrd="2" destOrd="0" presId="urn:microsoft.com/office/officeart/2005/8/layout/vList3#1"/>
    <dgm:cxn modelId="{692919F1-BC36-4B62-84A5-85742667AF8C}" type="presParOf" srcId="{744E86DD-7608-4142-AE8D-FDD4A7C9F518}" destId="{DE89A2A8-0286-4A8A-B932-A2AE11F012E3}" srcOrd="0" destOrd="0" presId="urn:microsoft.com/office/officeart/2005/8/layout/vList3#1"/>
    <dgm:cxn modelId="{EE9328CD-7D1F-46B3-B43F-EC8B8F6B9C54}" type="presParOf" srcId="{744E86DD-7608-4142-AE8D-FDD4A7C9F518}" destId="{EBB50BC7-800A-4205-9BEA-9FCFDFC5E87E}" srcOrd="1" destOrd="0" presId="urn:microsoft.com/office/officeart/2005/8/layout/vList3#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CD770D-C7B0-4F07-9E4D-5A98EFFB3702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2A2A89-120D-40CC-83B3-B0BAE0FD8DA0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Подготовка к проведению аккредитационной экспертизы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C19E19-C952-44E2-A304-7846CF37F450}" type="parTrans" cxnId="{053FDDFD-BE03-40CF-A27A-F25C160AF1C7}">
      <dgm:prSet/>
      <dgm:spPr/>
      <dgm:t>
        <a:bodyPr/>
        <a:lstStyle/>
        <a:p>
          <a:endParaRPr lang="ru-RU"/>
        </a:p>
      </dgm:t>
    </dgm:pt>
    <dgm:pt modelId="{CCA83B47-BA3B-4235-969D-B0230006C8CA}" type="sibTrans" cxnId="{053FDDFD-BE03-40CF-A27A-F25C160AF1C7}">
      <dgm:prSet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 dirty="0"/>
        </a:p>
      </dgm:t>
    </dgm:pt>
    <dgm:pt modelId="{8DAD940E-FCDB-48DE-A602-D5B6D36FB4F4}">
      <dgm:prSet phldrT="[Текст]"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Издание </a:t>
          </a:r>
          <a:r>
            <a:rPr lang="en-US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распорядительного акта</a:t>
          </a:r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Рособрнадзора</a:t>
          </a:r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проведении аккредитационной экспертизы, размещение его на официальном сайте Рособрнадзора и направление его заявителю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5448F4-A8F9-400A-883A-7D2015E28502}" type="parTrans" cxnId="{978052A8-B5B7-4258-B255-695F3B60C9F3}">
      <dgm:prSet/>
      <dgm:spPr/>
      <dgm:t>
        <a:bodyPr/>
        <a:lstStyle/>
        <a:p>
          <a:endParaRPr lang="ru-RU"/>
        </a:p>
      </dgm:t>
    </dgm:pt>
    <dgm:pt modelId="{E746E47E-384F-42B6-A4D2-35212C821DBE}" type="sibTrans" cxnId="{978052A8-B5B7-4258-B255-695F3B60C9F3}">
      <dgm:prSet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5FEB5262-9C40-4C8F-84FD-E345F421A8DF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Заключение гражданско-правового договора </a:t>
          </a:r>
          <a:b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экспертом и (или) экспертной организацией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9F1381-8EE4-40B3-AC4A-65A65D89F9AA}" type="parTrans" cxnId="{419D15AC-3EB2-43AE-B075-78B9325D49B7}">
      <dgm:prSet/>
      <dgm:spPr/>
      <dgm:t>
        <a:bodyPr/>
        <a:lstStyle/>
        <a:p>
          <a:endParaRPr lang="ru-RU"/>
        </a:p>
      </dgm:t>
    </dgm:pt>
    <dgm:pt modelId="{48A6723C-DF74-4099-AB2A-C0AA6CA49D39}" type="sibTrans" cxnId="{419D15AC-3EB2-43AE-B075-78B9325D49B7}">
      <dgm:prSet/>
      <dgm:spPr/>
      <dgm:t>
        <a:bodyPr/>
        <a:lstStyle/>
        <a:p>
          <a:endParaRPr lang="ru-RU"/>
        </a:p>
      </dgm:t>
    </dgm:pt>
    <dgm:pt modelId="{F73511CC-1B85-45F8-9494-6FAF44331C88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аккредитационной экспертизы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1AE5E4-8D34-476A-800D-64B27263A02D}" type="parTrans" cxnId="{1556498F-B7C9-4FF0-9CDC-EEF9A5F8BBC0}">
      <dgm:prSet/>
      <dgm:spPr/>
      <dgm:t>
        <a:bodyPr/>
        <a:lstStyle/>
        <a:p>
          <a:endParaRPr lang="ru-RU"/>
        </a:p>
      </dgm:t>
    </dgm:pt>
    <dgm:pt modelId="{D4D86B9D-FD2B-4D84-95FB-8D255CE753B4}" type="sibTrans" cxnId="{1556498F-B7C9-4FF0-9CDC-EEF9A5F8BBC0}">
      <dgm:prSet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ru-RU"/>
        </a:p>
      </dgm:t>
    </dgm:pt>
    <dgm:pt modelId="{4E145A87-5EF2-410F-8423-1AB5433608C9}">
      <dgm:prSet custT="1"/>
      <dgm:spPr>
        <a:solidFill>
          <a:schemeClr val="bg2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Подготовка отчетов</a:t>
          </a:r>
          <a: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 аккредитационной экспертизе, подготовка руководителем экспертной группы заключения экспертной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EA3721C-84A6-4C9A-A29D-11AF58B0603A}" type="parTrans" cxnId="{1DE268FF-F7A9-4F37-A90D-4035824108CC}">
      <dgm:prSet/>
      <dgm:spPr/>
      <dgm:t>
        <a:bodyPr/>
        <a:lstStyle/>
        <a:p>
          <a:endParaRPr lang="ru-RU"/>
        </a:p>
      </dgm:t>
    </dgm:pt>
    <dgm:pt modelId="{81D93637-4981-47CB-BC38-C20CFDB50561}" type="sibTrans" cxnId="{1DE268FF-F7A9-4F37-A90D-4035824108CC}">
      <dgm:prSet/>
      <dgm:spPr/>
      <dgm:t>
        <a:bodyPr/>
        <a:lstStyle/>
        <a:p>
          <a:endParaRPr lang="ru-RU"/>
        </a:p>
      </dgm:t>
    </dgm:pt>
    <dgm:pt modelId="{C4D0943C-BEAD-49CC-9A7B-FD793C1A2B89}" type="pres">
      <dgm:prSet presAssocID="{FECD770D-C7B0-4F07-9E4D-5A98EFFB37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9345BC-6665-4BFC-91A8-B574488B9895}" type="pres">
      <dgm:prSet presAssocID="{762A2A89-120D-40CC-83B3-B0BAE0FD8DA0}" presName="node" presStyleLbl="node1" presStyleIdx="0" presStyleCnt="5" custScaleX="149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93975-1D37-4325-A138-C03ED264AE30}" type="pres">
      <dgm:prSet presAssocID="{CCA83B47-BA3B-4235-969D-B0230006C8C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918E79F-5BE5-48BD-BE44-FD3763D78CE4}" type="pres">
      <dgm:prSet presAssocID="{CCA83B47-BA3B-4235-969D-B0230006C8C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76516E7-C930-40D1-B5E0-3D1CE60B35A5}" type="pres">
      <dgm:prSet presAssocID="{8DAD940E-FCDB-48DE-A602-D5B6D36FB4F4}" presName="node" presStyleLbl="node1" presStyleIdx="1" presStyleCnt="5" custScaleX="169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DE90D-FF7A-41A4-9A08-08DCE69796C1}" type="pres">
      <dgm:prSet presAssocID="{E746E47E-384F-42B6-A4D2-35212C821DBE}" presName="sibTrans" presStyleLbl="sibTrans2D1" presStyleIdx="1" presStyleCnt="4" custAng="14987" custScaleX="143463" custScaleY="77475"/>
      <dgm:spPr/>
      <dgm:t>
        <a:bodyPr/>
        <a:lstStyle/>
        <a:p>
          <a:endParaRPr lang="ru-RU"/>
        </a:p>
      </dgm:t>
    </dgm:pt>
    <dgm:pt modelId="{142E404D-AB55-4489-8252-25442BB592F7}" type="pres">
      <dgm:prSet presAssocID="{E746E47E-384F-42B6-A4D2-35212C821DB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36E894F-26D0-45C7-A4B2-E716B3A21C81}" type="pres">
      <dgm:prSet presAssocID="{5FEB5262-9C40-4C8F-84FD-E345F421A8DF}" presName="node" presStyleLbl="node1" presStyleIdx="2" presStyleCnt="5" custScaleX="168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9AD51-CE74-45C4-8D78-2F306E9ADD12}" type="pres">
      <dgm:prSet presAssocID="{48A6723C-DF74-4099-AB2A-C0AA6CA49D3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8AF7170-F96A-4CCB-B212-2B26FB977CB1}" type="pres">
      <dgm:prSet presAssocID="{48A6723C-DF74-4099-AB2A-C0AA6CA49D3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CCB684F-6547-4EF5-A236-528E96014CE6}" type="pres">
      <dgm:prSet presAssocID="{F73511CC-1B85-45F8-9494-6FAF44331C88}" presName="node" presStyleLbl="node1" presStyleIdx="3" presStyleCnt="5" custScaleX="146722" custScaleY="102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258-1B60-49DD-B2D7-09FA7809D205}" type="pres">
      <dgm:prSet presAssocID="{D4D86B9D-FD2B-4D84-95FB-8D255CE753B4}" presName="sibTrans" presStyleLbl="sibTrans2D1" presStyleIdx="3" presStyleCnt="4" custAng="1220290" custScaleX="100619"/>
      <dgm:spPr/>
      <dgm:t>
        <a:bodyPr/>
        <a:lstStyle/>
        <a:p>
          <a:endParaRPr lang="ru-RU"/>
        </a:p>
      </dgm:t>
    </dgm:pt>
    <dgm:pt modelId="{D5E58312-AC0D-4B05-9BA3-49D04B584908}" type="pres">
      <dgm:prSet presAssocID="{D4D86B9D-FD2B-4D84-95FB-8D255CE753B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623A367-7748-41FD-8117-848350CDE203}" type="pres">
      <dgm:prSet presAssocID="{4E145A87-5EF2-410F-8423-1AB5433608C9}" presName="node" presStyleLbl="node1" presStyleIdx="4" presStyleCnt="5" custScaleX="219635" custScaleY="101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5F1FB-8C76-4D6E-8CFA-0F802687F996}" type="presOf" srcId="{48A6723C-DF74-4099-AB2A-C0AA6CA49D39}" destId="{E8AF7170-F96A-4CCB-B212-2B26FB977CB1}" srcOrd="1" destOrd="0" presId="urn:microsoft.com/office/officeart/2005/8/layout/process5"/>
    <dgm:cxn modelId="{C9C24305-4466-40BE-8992-727ADD83BEA2}" type="presOf" srcId="{E746E47E-384F-42B6-A4D2-35212C821DBE}" destId="{142E404D-AB55-4489-8252-25442BB592F7}" srcOrd="1" destOrd="0" presId="urn:microsoft.com/office/officeart/2005/8/layout/process5"/>
    <dgm:cxn modelId="{DD0CD2DC-A391-43D9-9CFB-BB6050120A28}" type="presOf" srcId="{5FEB5262-9C40-4C8F-84FD-E345F421A8DF}" destId="{336E894F-26D0-45C7-A4B2-E716B3A21C81}" srcOrd="0" destOrd="0" presId="urn:microsoft.com/office/officeart/2005/8/layout/process5"/>
    <dgm:cxn modelId="{1DE268FF-F7A9-4F37-A90D-4035824108CC}" srcId="{FECD770D-C7B0-4F07-9E4D-5A98EFFB3702}" destId="{4E145A87-5EF2-410F-8423-1AB5433608C9}" srcOrd="4" destOrd="0" parTransId="{0EA3721C-84A6-4C9A-A29D-11AF58B0603A}" sibTransId="{81D93637-4981-47CB-BC38-C20CFDB50561}"/>
    <dgm:cxn modelId="{C6E20727-4D4D-4CC2-A13B-1A47C539281C}" type="presOf" srcId="{4E145A87-5EF2-410F-8423-1AB5433608C9}" destId="{6623A367-7748-41FD-8117-848350CDE203}" srcOrd="0" destOrd="0" presId="urn:microsoft.com/office/officeart/2005/8/layout/process5"/>
    <dgm:cxn modelId="{978052A8-B5B7-4258-B255-695F3B60C9F3}" srcId="{FECD770D-C7B0-4F07-9E4D-5A98EFFB3702}" destId="{8DAD940E-FCDB-48DE-A602-D5B6D36FB4F4}" srcOrd="1" destOrd="0" parTransId="{7B5448F4-A8F9-400A-883A-7D2015E28502}" sibTransId="{E746E47E-384F-42B6-A4D2-35212C821DBE}"/>
    <dgm:cxn modelId="{1556498F-B7C9-4FF0-9CDC-EEF9A5F8BBC0}" srcId="{FECD770D-C7B0-4F07-9E4D-5A98EFFB3702}" destId="{F73511CC-1B85-45F8-9494-6FAF44331C88}" srcOrd="3" destOrd="0" parTransId="{831AE5E4-8D34-476A-800D-64B27263A02D}" sibTransId="{D4D86B9D-FD2B-4D84-95FB-8D255CE753B4}"/>
    <dgm:cxn modelId="{67D328ED-A515-4B79-A8F1-76CFDC6D2CF4}" type="presOf" srcId="{CCA83B47-BA3B-4235-969D-B0230006C8CA}" destId="{F3B93975-1D37-4325-A138-C03ED264AE30}" srcOrd="0" destOrd="0" presId="urn:microsoft.com/office/officeart/2005/8/layout/process5"/>
    <dgm:cxn modelId="{650900D0-61DB-4E46-B93D-B0835C1251AE}" type="presOf" srcId="{48A6723C-DF74-4099-AB2A-C0AA6CA49D39}" destId="{3C69AD51-CE74-45C4-8D78-2F306E9ADD12}" srcOrd="0" destOrd="0" presId="urn:microsoft.com/office/officeart/2005/8/layout/process5"/>
    <dgm:cxn modelId="{74362020-F039-47CF-9419-F19BF1634492}" type="presOf" srcId="{8DAD940E-FCDB-48DE-A602-D5B6D36FB4F4}" destId="{776516E7-C930-40D1-B5E0-3D1CE60B35A5}" srcOrd="0" destOrd="0" presId="urn:microsoft.com/office/officeart/2005/8/layout/process5"/>
    <dgm:cxn modelId="{A68D08A2-A680-4C0D-8EEA-535EA7D2E3BA}" type="presOf" srcId="{D4D86B9D-FD2B-4D84-95FB-8D255CE753B4}" destId="{0268C258-1B60-49DD-B2D7-09FA7809D205}" srcOrd="0" destOrd="0" presId="urn:microsoft.com/office/officeart/2005/8/layout/process5"/>
    <dgm:cxn modelId="{419D15AC-3EB2-43AE-B075-78B9325D49B7}" srcId="{FECD770D-C7B0-4F07-9E4D-5A98EFFB3702}" destId="{5FEB5262-9C40-4C8F-84FD-E345F421A8DF}" srcOrd="2" destOrd="0" parTransId="{A29F1381-8EE4-40B3-AC4A-65A65D89F9AA}" sibTransId="{48A6723C-DF74-4099-AB2A-C0AA6CA49D39}"/>
    <dgm:cxn modelId="{053FDDFD-BE03-40CF-A27A-F25C160AF1C7}" srcId="{FECD770D-C7B0-4F07-9E4D-5A98EFFB3702}" destId="{762A2A89-120D-40CC-83B3-B0BAE0FD8DA0}" srcOrd="0" destOrd="0" parTransId="{5BC19E19-C952-44E2-A304-7846CF37F450}" sibTransId="{CCA83B47-BA3B-4235-969D-B0230006C8CA}"/>
    <dgm:cxn modelId="{7A0E543C-0D45-4CDC-AD6D-11C68D9132DC}" type="presOf" srcId="{762A2A89-120D-40CC-83B3-B0BAE0FD8DA0}" destId="{AD9345BC-6665-4BFC-91A8-B574488B9895}" srcOrd="0" destOrd="0" presId="urn:microsoft.com/office/officeart/2005/8/layout/process5"/>
    <dgm:cxn modelId="{010E6B2D-D12A-4611-94F1-3023A64AFC3A}" type="presOf" srcId="{E746E47E-384F-42B6-A4D2-35212C821DBE}" destId="{FCADE90D-FF7A-41A4-9A08-08DCE69796C1}" srcOrd="0" destOrd="0" presId="urn:microsoft.com/office/officeart/2005/8/layout/process5"/>
    <dgm:cxn modelId="{982E0C60-841F-4487-953E-21D7C5AB4767}" type="presOf" srcId="{FECD770D-C7B0-4F07-9E4D-5A98EFFB3702}" destId="{C4D0943C-BEAD-49CC-9A7B-FD793C1A2B89}" srcOrd="0" destOrd="0" presId="urn:microsoft.com/office/officeart/2005/8/layout/process5"/>
    <dgm:cxn modelId="{FE747F9A-45EE-4D79-9D4B-98A53A2F162B}" type="presOf" srcId="{CCA83B47-BA3B-4235-969D-B0230006C8CA}" destId="{8918E79F-5BE5-48BD-BE44-FD3763D78CE4}" srcOrd="1" destOrd="0" presId="urn:microsoft.com/office/officeart/2005/8/layout/process5"/>
    <dgm:cxn modelId="{97D81BE6-0B77-4FAB-A4EA-7D4D9CAD4230}" type="presOf" srcId="{F73511CC-1B85-45F8-9494-6FAF44331C88}" destId="{ACCB684F-6547-4EF5-A236-528E96014CE6}" srcOrd="0" destOrd="0" presId="urn:microsoft.com/office/officeart/2005/8/layout/process5"/>
    <dgm:cxn modelId="{62660E3F-A14F-49C2-BFAC-ADCAFFE92C45}" type="presOf" srcId="{D4D86B9D-FD2B-4D84-95FB-8D255CE753B4}" destId="{D5E58312-AC0D-4B05-9BA3-49D04B584908}" srcOrd="1" destOrd="0" presId="urn:microsoft.com/office/officeart/2005/8/layout/process5"/>
    <dgm:cxn modelId="{19D01615-B886-40A3-8BEB-00C574B5C796}" type="presParOf" srcId="{C4D0943C-BEAD-49CC-9A7B-FD793C1A2B89}" destId="{AD9345BC-6665-4BFC-91A8-B574488B9895}" srcOrd="0" destOrd="0" presId="urn:microsoft.com/office/officeart/2005/8/layout/process5"/>
    <dgm:cxn modelId="{762F988B-1338-4E88-8139-C08F5F4443FB}" type="presParOf" srcId="{C4D0943C-BEAD-49CC-9A7B-FD793C1A2B89}" destId="{F3B93975-1D37-4325-A138-C03ED264AE30}" srcOrd="1" destOrd="0" presId="urn:microsoft.com/office/officeart/2005/8/layout/process5"/>
    <dgm:cxn modelId="{678C9330-F27E-4A37-8EBE-948205AF9EB1}" type="presParOf" srcId="{F3B93975-1D37-4325-A138-C03ED264AE30}" destId="{8918E79F-5BE5-48BD-BE44-FD3763D78CE4}" srcOrd="0" destOrd="0" presId="urn:microsoft.com/office/officeart/2005/8/layout/process5"/>
    <dgm:cxn modelId="{EBA4EFF8-0E6A-4C76-BCCD-CDA39223C170}" type="presParOf" srcId="{C4D0943C-BEAD-49CC-9A7B-FD793C1A2B89}" destId="{776516E7-C930-40D1-B5E0-3D1CE60B35A5}" srcOrd="2" destOrd="0" presId="urn:microsoft.com/office/officeart/2005/8/layout/process5"/>
    <dgm:cxn modelId="{18B67E8E-2D0E-44F7-BA9F-3D5F8492823E}" type="presParOf" srcId="{C4D0943C-BEAD-49CC-9A7B-FD793C1A2B89}" destId="{FCADE90D-FF7A-41A4-9A08-08DCE69796C1}" srcOrd="3" destOrd="0" presId="urn:microsoft.com/office/officeart/2005/8/layout/process5"/>
    <dgm:cxn modelId="{EDA14217-B914-4A33-92B6-7152DE100021}" type="presParOf" srcId="{FCADE90D-FF7A-41A4-9A08-08DCE69796C1}" destId="{142E404D-AB55-4489-8252-25442BB592F7}" srcOrd="0" destOrd="0" presId="urn:microsoft.com/office/officeart/2005/8/layout/process5"/>
    <dgm:cxn modelId="{4BFFE162-2083-40F1-86F4-911FFD83004E}" type="presParOf" srcId="{C4D0943C-BEAD-49CC-9A7B-FD793C1A2B89}" destId="{336E894F-26D0-45C7-A4B2-E716B3A21C81}" srcOrd="4" destOrd="0" presId="urn:microsoft.com/office/officeart/2005/8/layout/process5"/>
    <dgm:cxn modelId="{AB1D0580-FF0C-49D0-9D13-DDBC2EAF25BC}" type="presParOf" srcId="{C4D0943C-BEAD-49CC-9A7B-FD793C1A2B89}" destId="{3C69AD51-CE74-45C4-8D78-2F306E9ADD12}" srcOrd="5" destOrd="0" presId="urn:microsoft.com/office/officeart/2005/8/layout/process5"/>
    <dgm:cxn modelId="{988796F0-E1C2-49D4-BC1E-46D9E00EB9A5}" type="presParOf" srcId="{3C69AD51-CE74-45C4-8D78-2F306E9ADD12}" destId="{E8AF7170-F96A-4CCB-B212-2B26FB977CB1}" srcOrd="0" destOrd="0" presId="urn:microsoft.com/office/officeart/2005/8/layout/process5"/>
    <dgm:cxn modelId="{9B1F1078-383C-4540-89AE-DBA4FF17EDD5}" type="presParOf" srcId="{C4D0943C-BEAD-49CC-9A7B-FD793C1A2B89}" destId="{ACCB684F-6547-4EF5-A236-528E96014CE6}" srcOrd="6" destOrd="0" presId="urn:microsoft.com/office/officeart/2005/8/layout/process5"/>
    <dgm:cxn modelId="{F7BDECFF-2C84-461B-A7CE-1E41D3C46F09}" type="presParOf" srcId="{C4D0943C-BEAD-49CC-9A7B-FD793C1A2B89}" destId="{0268C258-1B60-49DD-B2D7-09FA7809D205}" srcOrd="7" destOrd="0" presId="urn:microsoft.com/office/officeart/2005/8/layout/process5"/>
    <dgm:cxn modelId="{1BF7098B-2246-4FF3-B8A8-DFCA2523335F}" type="presParOf" srcId="{0268C258-1B60-49DD-B2D7-09FA7809D205}" destId="{D5E58312-AC0D-4B05-9BA3-49D04B584908}" srcOrd="0" destOrd="0" presId="urn:microsoft.com/office/officeart/2005/8/layout/process5"/>
    <dgm:cxn modelId="{3FF7A0E7-C05B-418B-8D2D-9861BF406387}" type="presParOf" srcId="{C4D0943C-BEAD-49CC-9A7B-FD793C1A2B89}" destId="{6623A367-7748-41FD-8117-848350CDE203}" srcOrd="8" destOrd="0" presId="urn:microsoft.com/office/officeart/2005/8/layout/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35D379-EC22-49B2-AF12-C5485199F8F8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Специалист, ответственный за проведение аккредитационной экспертизы:</a:t>
          </a:r>
          <a:endParaRPr lang="ru-RU" sz="20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708285B-0669-4842-A0BF-F48F2ED2A426}" type="parTrans" cxnId="{40F3B075-31DB-410B-A299-6D33377BC8B4}">
      <dgm:prSet/>
      <dgm:spPr/>
      <dgm:t>
        <a:bodyPr/>
        <a:lstStyle/>
        <a:p>
          <a:endParaRPr lang="ru-RU"/>
        </a:p>
      </dgm:t>
    </dgm:pt>
    <dgm:pt modelId="{65F3E375-7D41-4E1B-9285-886342A80167}" type="sibTrans" cxnId="{40F3B075-31DB-410B-A299-6D33377BC8B4}">
      <dgm:prSet/>
      <dgm:spPr/>
      <dgm:t>
        <a:bodyPr/>
        <a:lstStyle/>
        <a:p>
          <a:endParaRPr lang="ru-RU"/>
        </a:p>
      </dgm:t>
    </dgm:pt>
    <dgm:pt modelId="{516CDAC5-F732-461B-99B0-BF3E33924540}">
      <dgm:prSet phldrT="[Текст]" custT="1"/>
      <dgm:spPr/>
      <dgm:t>
        <a:bodyPr/>
        <a:lstStyle/>
        <a:p>
          <a:pPr algn="just"/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определяет способ проведения аккредитационной экспертизы 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(с выездом либо без выезда экспертной группы)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528A355B-2A40-4334-BEBA-FCABE14443D4}" type="parTrans" cxnId="{7CB68594-FD92-4729-9E57-BEC81C15B592}">
      <dgm:prSet/>
      <dgm:spPr/>
      <dgm:t>
        <a:bodyPr/>
        <a:lstStyle/>
        <a:p>
          <a:endParaRPr lang="ru-RU"/>
        </a:p>
      </dgm:t>
    </dgm:pt>
    <dgm:pt modelId="{D3770837-55E7-4376-BC09-BD478A2B9EF0}" type="sibTrans" cxnId="{7CB68594-FD92-4729-9E57-BEC81C15B592}">
      <dgm:prSet/>
      <dgm:spPr/>
      <dgm:t>
        <a:bodyPr/>
        <a:lstStyle/>
        <a:p>
          <a:endParaRPr lang="ru-RU"/>
        </a:p>
      </dgm:t>
    </dgm:pt>
    <dgm:pt modelId="{7F5EA6AE-415A-4160-A7A2-0377B497E902}">
      <dgm:prSet custT="1"/>
      <dgm:spPr/>
      <dgm:t>
        <a:bodyPr/>
        <a:lstStyle/>
        <a:p>
          <a:pPr algn="just"/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определяет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даты начала и окончания 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проведения аккредитационной экспертизы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EF4606D0-1BF7-4FBB-81B9-126F646E19CD}" type="parTrans" cxnId="{369C37A8-8D38-436C-B93D-97CB590C8E1B}">
      <dgm:prSet/>
      <dgm:spPr/>
      <dgm:t>
        <a:bodyPr/>
        <a:lstStyle/>
        <a:p>
          <a:endParaRPr lang="ru-RU"/>
        </a:p>
      </dgm:t>
    </dgm:pt>
    <dgm:pt modelId="{E3092FA8-FF5D-47BF-913B-FBC6120C1414}" type="sibTrans" cxnId="{369C37A8-8D38-436C-B93D-97CB590C8E1B}">
      <dgm:prSet/>
      <dgm:spPr/>
      <dgm:t>
        <a:bodyPr/>
        <a:lstStyle/>
        <a:p>
          <a:endParaRPr lang="ru-RU"/>
        </a:p>
      </dgm:t>
    </dgm:pt>
    <dgm:pt modelId="{FCDFD8C9-F824-4DFC-9919-6224D8199EFD}">
      <dgm:prSet custT="1"/>
      <dgm:spPr/>
      <dgm:t>
        <a:bodyPr/>
        <a:lstStyle/>
        <a:p>
          <a:pPr algn="just"/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осуществляет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отбор экспертов 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и (или) экспертных организаций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51094EB5-23B4-4672-A9C9-DE10F5662AF1}" type="parTrans" cxnId="{EC9E6B88-AD84-4C0A-8049-6CEFF7CD4940}">
      <dgm:prSet/>
      <dgm:spPr/>
      <dgm:t>
        <a:bodyPr/>
        <a:lstStyle/>
        <a:p>
          <a:endParaRPr lang="ru-RU"/>
        </a:p>
      </dgm:t>
    </dgm:pt>
    <dgm:pt modelId="{C4D0FD8C-0794-441B-A006-D23F8EAB3706}" type="sibTrans" cxnId="{EC9E6B88-AD84-4C0A-8049-6CEFF7CD4940}">
      <dgm:prSet/>
      <dgm:spPr/>
      <dgm:t>
        <a:bodyPr/>
        <a:lstStyle/>
        <a:p>
          <a:endParaRPr lang="ru-RU"/>
        </a:p>
      </dgm:t>
    </dgm:pt>
    <dgm:pt modelId="{D457B744-5BEF-4CBF-A61F-D6C610407DA7}">
      <dgm:prSet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Заявление и прилагаемые к нему документы передаются специалисту, ответственному за проведение аккредитационной экспертизы</a:t>
          </a:r>
          <a:endParaRPr lang="ru-RU" sz="20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15CE7FE-9449-43CD-B752-66DCE2BF5BDB}" type="parTrans" cxnId="{B1982249-9797-4C51-A812-F593578E913E}">
      <dgm:prSet/>
      <dgm:spPr/>
      <dgm:t>
        <a:bodyPr/>
        <a:lstStyle/>
        <a:p>
          <a:endParaRPr lang="ru-RU"/>
        </a:p>
      </dgm:t>
    </dgm:pt>
    <dgm:pt modelId="{1122AF37-3149-4206-8D05-2DE79FF0473B}" type="sibTrans" cxnId="{B1982249-9797-4C51-A812-F593578E913E}">
      <dgm:prSet/>
      <dgm:spPr/>
      <dgm:t>
        <a:bodyPr/>
        <a:lstStyle/>
        <a:p>
          <a:endParaRPr lang="ru-RU"/>
        </a:p>
      </dgm:t>
    </dgm:pt>
    <dgm:pt modelId="{5BE95F15-3E9C-455B-A17A-8D79CF1EC229}">
      <dgm:prSet custT="1"/>
      <dgm:spPr/>
      <dgm:t>
        <a:bodyPr/>
        <a:lstStyle/>
        <a:p>
          <a:pPr algn="just"/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определяет заявленные организацией для государственной аккредитации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образовательные программы 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с указанием уровня образования, укрупненных групп профессий, специальностей и направлений подготовки, которые закрепляются за членами экспертной группы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005C5D08-4F67-49E6-ADAA-C332102E2DBD}" type="parTrans" cxnId="{31DE229F-1654-4FE2-98E7-57B5F9D4E52E}">
      <dgm:prSet/>
      <dgm:spPr/>
      <dgm:t>
        <a:bodyPr/>
        <a:lstStyle/>
        <a:p>
          <a:endParaRPr lang="ru-RU"/>
        </a:p>
      </dgm:t>
    </dgm:pt>
    <dgm:pt modelId="{7483B6A6-A396-4EFA-9C71-CAD4673A9D2D}" type="sibTrans" cxnId="{31DE229F-1654-4FE2-98E7-57B5F9D4E52E}">
      <dgm:prSet/>
      <dgm:spPr/>
      <dgm:t>
        <a:bodyPr/>
        <a:lstStyle/>
        <a:p>
          <a:endParaRPr lang="ru-RU"/>
        </a:p>
      </dgm:t>
    </dgm:pt>
    <dgm:pt modelId="{D1024E83-A207-4BA2-AD0B-F175E19A3407}">
      <dgm:prSet custT="1"/>
      <dgm:spPr/>
      <dgm:t>
        <a:bodyPr/>
        <a:lstStyle/>
        <a:p>
          <a:pPr algn="just"/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в случае выезда экспертной группы в организацию определяет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сроки ее выезда</a:t>
          </a:r>
          <a:endParaRPr lang="ru-RU" sz="1900" b="1" dirty="0">
            <a:latin typeface="Times New Roman" pitchFamily="18" charset="0"/>
            <a:cs typeface="Times New Roman" pitchFamily="18" charset="0"/>
          </a:endParaRPr>
        </a:p>
      </dgm:t>
    </dgm:pt>
    <dgm:pt modelId="{8AEAA567-68F4-4CBA-93C7-E2E6BC398132}" type="parTrans" cxnId="{3CFCD5CB-576B-434C-B828-4C3827A56A2E}">
      <dgm:prSet/>
      <dgm:spPr/>
      <dgm:t>
        <a:bodyPr/>
        <a:lstStyle/>
        <a:p>
          <a:endParaRPr lang="ru-RU"/>
        </a:p>
      </dgm:t>
    </dgm:pt>
    <dgm:pt modelId="{F1963466-929A-4935-AC2B-C56C0D3AF3A2}" type="sibTrans" cxnId="{3CFCD5CB-576B-434C-B828-4C3827A56A2E}">
      <dgm:prSet/>
      <dgm:spPr/>
      <dgm:t>
        <a:bodyPr/>
        <a:lstStyle/>
        <a:p>
          <a:endParaRPr lang="ru-RU"/>
        </a:p>
      </dgm:t>
    </dgm:pt>
    <dgm:pt modelId="{EE5C0FE2-468A-4B0F-946E-6EDF1F33548D}">
      <dgm:prSet custT="1"/>
      <dgm:spPr/>
      <dgm:t>
        <a:bodyPr/>
        <a:lstStyle/>
        <a:p>
          <a:pPr algn="just"/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готовит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проект распорядительного акта 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Рособрнадзора о проведении аккредитационной экспертизы и представляет его на подпись 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1965AC9B-B58F-4376-9BA3-4E8BC990ABCA}" type="parTrans" cxnId="{36B37020-EAFA-4E8C-8767-B5C4571479D3}">
      <dgm:prSet/>
      <dgm:spPr/>
      <dgm:t>
        <a:bodyPr/>
        <a:lstStyle/>
        <a:p>
          <a:endParaRPr lang="ru-RU"/>
        </a:p>
      </dgm:t>
    </dgm:pt>
    <dgm:pt modelId="{1BF9C392-D477-47E5-8A1A-E3B2AE5C2D3B}" type="sibTrans" cxnId="{36B37020-EAFA-4E8C-8767-B5C4571479D3}">
      <dgm:prSet/>
      <dgm:spPr/>
      <dgm:t>
        <a:bodyPr/>
        <a:lstStyle/>
        <a:p>
          <a:endParaRPr lang="ru-RU"/>
        </a:p>
      </dgm:t>
    </dgm:pt>
    <dgm:pt modelId="{D13C9574-3BBA-49BA-AFF8-FB0E06A9D1B6}">
      <dgm:prSet custT="1"/>
      <dgm:spPr/>
      <dgm:t>
        <a:bodyPr/>
        <a:lstStyle/>
        <a:p>
          <a:pPr algn="just"/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определяет </a:t>
          </a:r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руководителя э</a:t>
          </a:r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кспертной группы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1B0D4678-74FD-4F65-AB69-288EE38DBEC6}" type="parTrans" cxnId="{29FC9498-46FC-43FE-AEB1-64481C26E59D}">
      <dgm:prSet/>
      <dgm:spPr/>
      <dgm:t>
        <a:bodyPr/>
        <a:lstStyle/>
        <a:p>
          <a:endParaRPr lang="ru-RU"/>
        </a:p>
      </dgm:t>
    </dgm:pt>
    <dgm:pt modelId="{792C4C85-4908-4A6B-A943-C881767274F1}" type="sibTrans" cxnId="{29FC9498-46FC-43FE-AEB1-64481C26E59D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ACC558-73EB-447F-B682-01F043F50E52}" type="pres">
      <dgm:prSet presAssocID="{D457B744-5BEF-4CBF-A61F-D6C610407DA7}" presName="parentText" presStyleLbl="node1" presStyleIdx="0" presStyleCnt="2" custAng="0" custScaleX="100000" custScaleY="71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5C4FF-4172-4980-ABE2-1D724AE1D89F}" type="pres">
      <dgm:prSet presAssocID="{1122AF37-3149-4206-8D05-2DE79FF0473B}" presName="spacer" presStyleCnt="0"/>
      <dgm:spPr/>
    </dgm:pt>
    <dgm:pt modelId="{D6C52535-CF68-4C58-ADC5-02A94DDBDFB7}" type="pres">
      <dgm:prSet presAssocID="{3B35D379-EC22-49B2-AF12-C5485199F8F8}" presName="parentText" presStyleLbl="node1" presStyleIdx="1" presStyleCnt="2" custScaleY="61439" custLinFactNeighborY="-2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065CC-168A-4317-B861-F2F296F3C266}" type="pres">
      <dgm:prSet presAssocID="{3B35D379-EC22-49B2-AF12-C5485199F8F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801C4F-4573-4853-8523-31B33C839B0E}" type="presOf" srcId="{5BE95F15-3E9C-455B-A17A-8D79CF1EC229}" destId="{5F0065CC-168A-4317-B861-F2F296F3C266}" srcOrd="0" destOrd="4" presId="urn:microsoft.com/office/officeart/2005/8/layout/vList2"/>
    <dgm:cxn modelId="{A2E30878-1A90-4FAB-8092-19B691789C3E}" type="presOf" srcId="{D457B744-5BEF-4CBF-A61F-D6C610407DA7}" destId="{BBACC558-73EB-447F-B682-01F043F50E52}" srcOrd="0" destOrd="0" presId="urn:microsoft.com/office/officeart/2005/8/layout/vList2"/>
    <dgm:cxn modelId="{40F3B075-31DB-410B-A299-6D33377BC8B4}" srcId="{6EE2F79C-A98E-4677-BF7E-E0F6B0590F9F}" destId="{3B35D379-EC22-49B2-AF12-C5485199F8F8}" srcOrd="1" destOrd="0" parTransId="{1708285B-0669-4842-A0BF-F48F2ED2A426}" sibTransId="{65F3E375-7D41-4E1B-9285-886342A80167}"/>
    <dgm:cxn modelId="{543C8237-840D-473F-A12C-766EE4EA964C}" type="presOf" srcId="{D1024E83-A207-4BA2-AD0B-F175E19A3407}" destId="{5F0065CC-168A-4317-B861-F2F296F3C266}" srcOrd="0" destOrd="5" presId="urn:microsoft.com/office/officeart/2005/8/layout/vList2"/>
    <dgm:cxn modelId="{36B37020-EAFA-4E8C-8767-B5C4571479D3}" srcId="{3B35D379-EC22-49B2-AF12-C5485199F8F8}" destId="{EE5C0FE2-468A-4B0F-946E-6EDF1F33548D}" srcOrd="6" destOrd="0" parTransId="{1965AC9B-B58F-4376-9BA3-4E8BC990ABCA}" sibTransId="{1BF9C392-D477-47E5-8A1A-E3B2AE5C2D3B}"/>
    <dgm:cxn modelId="{9CFE5CE5-E6D4-49AB-BF9C-FBD5061860E7}" type="presOf" srcId="{6EE2F79C-A98E-4677-BF7E-E0F6B0590F9F}" destId="{49F7D48D-E1A4-4E38-B121-52F5828113E9}" srcOrd="0" destOrd="0" presId="urn:microsoft.com/office/officeart/2005/8/layout/vList2"/>
    <dgm:cxn modelId="{E61F793B-C3BE-49DB-94DD-EBFBA4DB9C91}" type="presOf" srcId="{516CDAC5-F732-461B-99B0-BF3E33924540}" destId="{5F0065CC-168A-4317-B861-F2F296F3C266}" srcOrd="0" destOrd="0" presId="urn:microsoft.com/office/officeart/2005/8/layout/vList2"/>
    <dgm:cxn modelId="{7CB68594-FD92-4729-9E57-BEC81C15B592}" srcId="{3B35D379-EC22-49B2-AF12-C5485199F8F8}" destId="{516CDAC5-F732-461B-99B0-BF3E33924540}" srcOrd="0" destOrd="0" parTransId="{528A355B-2A40-4334-BEBA-FCABE14443D4}" sibTransId="{D3770837-55E7-4376-BC09-BD478A2B9EF0}"/>
    <dgm:cxn modelId="{DE93C1EC-C587-4FB0-80C3-C03C7A9EC6B6}" type="presOf" srcId="{3B35D379-EC22-49B2-AF12-C5485199F8F8}" destId="{D6C52535-CF68-4C58-ADC5-02A94DDBDFB7}" srcOrd="0" destOrd="0" presId="urn:microsoft.com/office/officeart/2005/8/layout/vList2"/>
    <dgm:cxn modelId="{29FC9498-46FC-43FE-AEB1-64481C26E59D}" srcId="{3B35D379-EC22-49B2-AF12-C5485199F8F8}" destId="{D13C9574-3BBA-49BA-AFF8-FB0E06A9D1B6}" srcOrd="3" destOrd="0" parTransId="{1B0D4678-74FD-4F65-AB69-288EE38DBEC6}" sibTransId="{792C4C85-4908-4A6B-A943-C881767274F1}"/>
    <dgm:cxn modelId="{4224EC91-AFF9-4878-BA22-28D53FA513A8}" type="presOf" srcId="{7F5EA6AE-415A-4160-A7A2-0377B497E902}" destId="{5F0065CC-168A-4317-B861-F2F296F3C266}" srcOrd="0" destOrd="1" presId="urn:microsoft.com/office/officeart/2005/8/layout/vList2"/>
    <dgm:cxn modelId="{3CFCD5CB-576B-434C-B828-4C3827A56A2E}" srcId="{3B35D379-EC22-49B2-AF12-C5485199F8F8}" destId="{D1024E83-A207-4BA2-AD0B-F175E19A3407}" srcOrd="5" destOrd="0" parTransId="{8AEAA567-68F4-4CBA-93C7-E2E6BC398132}" sibTransId="{F1963466-929A-4935-AC2B-C56C0D3AF3A2}"/>
    <dgm:cxn modelId="{EC9E6B88-AD84-4C0A-8049-6CEFF7CD4940}" srcId="{3B35D379-EC22-49B2-AF12-C5485199F8F8}" destId="{FCDFD8C9-F824-4DFC-9919-6224D8199EFD}" srcOrd="2" destOrd="0" parTransId="{51094EB5-23B4-4672-A9C9-DE10F5662AF1}" sibTransId="{C4D0FD8C-0794-441B-A006-D23F8EAB3706}"/>
    <dgm:cxn modelId="{31DE229F-1654-4FE2-98E7-57B5F9D4E52E}" srcId="{3B35D379-EC22-49B2-AF12-C5485199F8F8}" destId="{5BE95F15-3E9C-455B-A17A-8D79CF1EC229}" srcOrd="4" destOrd="0" parTransId="{005C5D08-4F67-49E6-ADAA-C332102E2DBD}" sibTransId="{7483B6A6-A396-4EFA-9C71-CAD4673A9D2D}"/>
    <dgm:cxn modelId="{BF045A1E-964E-45B1-8905-2E6EAD945340}" type="presOf" srcId="{FCDFD8C9-F824-4DFC-9919-6224D8199EFD}" destId="{5F0065CC-168A-4317-B861-F2F296F3C266}" srcOrd="0" destOrd="2" presId="urn:microsoft.com/office/officeart/2005/8/layout/vList2"/>
    <dgm:cxn modelId="{B1982249-9797-4C51-A812-F593578E913E}" srcId="{6EE2F79C-A98E-4677-BF7E-E0F6B0590F9F}" destId="{D457B744-5BEF-4CBF-A61F-D6C610407DA7}" srcOrd="0" destOrd="0" parTransId="{115CE7FE-9449-43CD-B752-66DCE2BF5BDB}" sibTransId="{1122AF37-3149-4206-8D05-2DE79FF0473B}"/>
    <dgm:cxn modelId="{369C37A8-8D38-436C-B93D-97CB590C8E1B}" srcId="{3B35D379-EC22-49B2-AF12-C5485199F8F8}" destId="{7F5EA6AE-415A-4160-A7A2-0377B497E902}" srcOrd="1" destOrd="0" parTransId="{EF4606D0-1BF7-4FBB-81B9-126F646E19CD}" sibTransId="{E3092FA8-FF5D-47BF-913B-FBC6120C1414}"/>
    <dgm:cxn modelId="{64E8CD73-44FF-4191-833E-A1AEA27FE58D}" type="presOf" srcId="{EE5C0FE2-468A-4B0F-946E-6EDF1F33548D}" destId="{5F0065CC-168A-4317-B861-F2F296F3C266}" srcOrd="0" destOrd="6" presId="urn:microsoft.com/office/officeart/2005/8/layout/vList2"/>
    <dgm:cxn modelId="{62D5BCA2-766A-4286-BCD3-86B8B936A591}" type="presOf" srcId="{D13C9574-3BBA-49BA-AFF8-FB0E06A9D1B6}" destId="{5F0065CC-168A-4317-B861-F2F296F3C266}" srcOrd="0" destOrd="3" presId="urn:microsoft.com/office/officeart/2005/8/layout/vList2"/>
    <dgm:cxn modelId="{6A064673-80DE-41EF-8AB9-3FEB6B2BF7C7}" type="presParOf" srcId="{49F7D48D-E1A4-4E38-B121-52F5828113E9}" destId="{BBACC558-73EB-447F-B682-01F043F50E52}" srcOrd="0" destOrd="0" presId="urn:microsoft.com/office/officeart/2005/8/layout/vList2"/>
    <dgm:cxn modelId="{92A25C09-E56B-4DAD-8132-CF056091945A}" type="presParOf" srcId="{49F7D48D-E1A4-4E38-B121-52F5828113E9}" destId="{D395C4FF-4172-4980-ABE2-1D724AE1D89F}" srcOrd="1" destOrd="0" presId="urn:microsoft.com/office/officeart/2005/8/layout/vList2"/>
    <dgm:cxn modelId="{6C86C2EC-C19C-4A1A-AB67-E858C4A57105}" type="presParOf" srcId="{49F7D48D-E1A4-4E38-B121-52F5828113E9}" destId="{D6C52535-CF68-4C58-ADC5-02A94DDBDFB7}" srcOrd="2" destOrd="0" presId="urn:microsoft.com/office/officeart/2005/8/layout/vList2"/>
    <dgm:cxn modelId="{F458DD47-EFF0-4994-8555-BE39D2CFB045}" type="presParOf" srcId="{49F7D48D-E1A4-4E38-B121-52F5828113E9}" destId="{5F0065CC-168A-4317-B861-F2F296F3C266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Основная образовательная программа среднего профессионального образования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(далее – образовательная программа), включающая в себя </a:t>
          </a:r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учебный план,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календарный учебный график, рабочие программы учебных предметов, курсов, дисциплин (модулей), оценочные и методические материалы, а также иные компоненты, обеспечивающие воспитание и обучение обучающихся.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Расписание учебных занятий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Расписания промежуточных аттестаций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государственной итоговой аттестации (итоговой аттестации) 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государственной итоговой аттестации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требования к выпускным квалификационным работам, а также критерии оценки знаний.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Программы практик.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Документы, подтверждающие разработку образовательной программы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организацией, осуществляющей образовательную деятельность, совместно с заинтересованными работодателями.</a:t>
          </a: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3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3657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1148F5D9-8A41-4502-8E7C-C5F03A9DD751}" type="presOf" srcId="{6EE2F79C-A98E-4677-BF7E-E0F6B0590F9F}" destId="{49F7D48D-E1A4-4E38-B121-52F5828113E9}" srcOrd="0" destOrd="0" presId="urn:microsoft.com/office/officeart/2005/8/layout/vList2"/>
    <dgm:cxn modelId="{E28F6634-3F9A-42AD-B962-F63B478C1FBE}" type="presOf" srcId="{E40D41B0-3B9F-47A9-8819-3DE94D99D614}" destId="{242B387D-6220-4AA6-83A6-90AA7B939565}" srcOrd="0" destOrd="0" presId="urn:microsoft.com/office/officeart/2005/8/layout/vList2"/>
    <dgm:cxn modelId="{1DA24E21-1DC1-429D-9C17-58FDE1832427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Документы, содержащие информацию об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индивидуальном учёте результатов освоения обучающимися образовательной программы,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предусмотренные локальными нормативными актами организации, осуществляющей образовательную деятельность.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Отчётность обучающихся по практикам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(дневники, отчёты, аттестационные листы и характеристики обучающихся по практикам), оценочный материал и результаты аттестации по практикам 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Индивидуальные учебные планы обучающихся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Выпускные квалификационные работы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Протоколы заседаний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государственной экзаменационной комиссии 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Заключения председателя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государственной экзаменационной комиссии о соблюдении процедурных вопросов при проведении государственного экзамена и при защите выпускной квалификационной работы подавшего апелляцию выпускника (при наличии).</a:t>
          </a:r>
        </a:p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3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535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D745C93E-A38D-465E-B22D-9F10403735F8}" type="presOf" srcId="{E40D41B0-3B9F-47A9-8819-3DE94D99D614}" destId="{242B387D-6220-4AA6-83A6-90AA7B939565}" srcOrd="0" destOrd="0" presId="urn:microsoft.com/office/officeart/2005/8/layout/vList2"/>
    <dgm:cxn modelId="{406DE49E-5905-4644-9D43-6D521F00F501}" type="presOf" srcId="{6EE2F79C-A98E-4677-BF7E-E0F6B0590F9F}" destId="{49F7D48D-E1A4-4E38-B121-52F5828113E9}" srcOrd="0" destOrd="0" presId="urn:microsoft.com/office/officeart/2005/8/layout/vList2"/>
    <dgm:cxn modelId="{79DFE22D-E9C7-4D04-8327-34DE46BA95B4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l"/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Документы,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предусмотренные локальным нормативным актом организации, осуществляющей образовательную деятельность, устанавливающим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порядок и форму проведения итоговой аттестации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не имеющим государственной аккредитации образовательным программам 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Договоры об организации и проведении производственной практики,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заключённые между организацией, осуществляющей образовательную деятельность, и организациями, осуществляющими деятельность по профилю образовательной программы 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Договор о сетевой форме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реализации образовательной программы (при наличии).</a:t>
          </a:r>
        </a:p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Штатное расписание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(штаты), копии трудовых договоров (служебных контрактов) с педагогическими работниками, трудовых книжек, документов об образовании и (или) о квалификации, решений аттестационной комиссии об установлении первой (высшей) квалификационной категории по должностям педагогических работников.</a:t>
          </a:r>
          <a:endParaRPr lang="ru-RU" sz="3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665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F86A68BC-ED56-4657-B389-903641522003}" type="presOf" srcId="{6EE2F79C-A98E-4677-BF7E-E0F6B0590F9F}" destId="{49F7D48D-E1A4-4E38-B121-52F5828113E9}" srcOrd="0" destOrd="0" presId="urn:microsoft.com/office/officeart/2005/8/layout/vList2"/>
    <dgm:cxn modelId="{3C7CFF9E-8DD5-48BB-84E6-6E3697EF2817}" type="presOf" srcId="{E40D41B0-3B9F-47A9-8819-3DE94D99D614}" destId="{242B387D-6220-4AA6-83A6-90AA7B939565}" srcOrd="0" destOrd="0" presId="urn:microsoft.com/office/officeart/2005/8/layout/vList2"/>
    <dgm:cxn modelId="{CE3DF8FC-C378-4187-B8BD-2E1B800B073D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E2F79C-A98E-4677-BF7E-E0F6B0590F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D41B0-3B9F-47A9-8819-3DE94D99D614}">
      <dgm:prSet custT="1"/>
      <dgm:spPr>
        <a:solidFill>
          <a:schemeClr val="bg2"/>
        </a:solidFill>
      </dgm:spPr>
      <dgm:t>
        <a:bodyPr/>
        <a:lstStyle/>
        <a:p>
          <a:pPr algn="just"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Документы,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подтверждающие наличие (или право использования) в организации, осуществляющей образовательную деятельность,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электронно-библиотечной системы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(электронной библиотеки) и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электронной информационно-образовательной среды,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соответствующих с требованиям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федеральных государственных образовательных стандартов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среднего профессионального образования (далее –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</a:p>
        <a:p>
          <a:pPr algn="just"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подтверждающие соответствие требованиям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ФГОС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укомплектованности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библиотечного фонда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организации, осуществляющей образовательную деятельность,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печатными и (или) электронными изданиями основной и дополнительной учебной литературы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дисциплинам всех учебных циклов, официальными, справочно-библиографическими и периодическими изданиями.</a:t>
          </a:r>
        </a:p>
        <a:p>
          <a:pPr algn="just">
            <a:spcAft>
              <a:spcPts val="60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19.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Документы,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подтверждающие наличие в организации, осуществляющей образовательную деятельность,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материально-технической базы,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соответствующей требованиям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ФГОС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 обеспечивающей проведение всех видов лабораторных работ и практических занятий, дисциплинарной, междисциплинарной и модульной подготовки, учебной практики, предусмотренных учебным планом образовательной организации</a:t>
          </a:r>
          <a:r>
            <a:rPr lang="ru-RU" sz="2000" dirty="0" smtClean="0"/>
            <a:t>.</a:t>
          </a:r>
          <a:endParaRPr lang="ru-RU" sz="3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7643D-477E-4253-B2BB-D4297A1997A5}" type="parTrans" cxnId="{28A6B4B6-12A2-43C3-A08E-125843930738}">
      <dgm:prSet/>
      <dgm:spPr/>
      <dgm:t>
        <a:bodyPr/>
        <a:lstStyle/>
        <a:p>
          <a:endParaRPr lang="ru-RU"/>
        </a:p>
      </dgm:t>
    </dgm:pt>
    <dgm:pt modelId="{73772E00-B400-4731-8EC5-AF0C521EAA1B}" type="sibTrans" cxnId="{28A6B4B6-12A2-43C3-A08E-125843930738}">
      <dgm:prSet/>
      <dgm:spPr/>
      <dgm:t>
        <a:bodyPr/>
        <a:lstStyle/>
        <a:p>
          <a:endParaRPr lang="ru-RU"/>
        </a:p>
      </dgm:t>
    </dgm:pt>
    <dgm:pt modelId="{49F7D48D-E1A4-4E38-B121-52F5828113E9}" type="pres">
      <dgm:prSet presAssocID="{6EE2F79C-A98E-4677-BF7E-E0F6B0590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B387D-6220-4AA6-83A6-90AA7B939565}" type="pres">
      <dgm:prSet presAssocID="{E40D41B0-3B9F-47A9-8819-3DE94D99D614}" presName="parentText" presStyleLbl="node1" presStyleIdx="0" presStyleCnt="1" custScaleY="853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6B4B6-12A2-43C3-A08E-125843930738}" srcId="{6EE2F79C-A98E-4677-BF7E-E0F6B0590F9F}" destId="{E40D41B0-3B9F-47A9-8819-3DE94D99D614}" srcOrd="0" destOrd="0" parTransId="{4C67643D-477E-4253-B2BB-D4297A1997A5}" sibTransId="{73772E00-B400-4731-8EC5-AF0C521EAA1B}"/>
    <dgm:cxn modelId="{154843B3-816E-4048-8AF5-4C2333CC647B}" type="presOf" srcId="{E40D41B0-3B9F-47A9-8819-3DE94D99D614}" destId="{242B387D-6220-4AA6-83A6-90AA7B939565}" srcOrd="0" destOrd="0" presId="urn:microsoft.com/office/officeart/2005/8/layout/vList2"/>
    <dgm:cxn modelId="{CC33E747-A81D-40C6-8A23-E57D2C8DD0F4}" type="presOf" srcId="{6EE2F79C-A98E-4677-BF7E-E0F6B0590F9F}" destId="{49F7D48D-E1A4-4E38-B121-52F5828113E9}" srcOrd="0" destOrd="0" presId="urn:microsoft.com/office/officeart/2005/8/layout/vList2"/>
    <dgm:cxn modelId="{92081138-502D-4AC9-816C-D549E7AB1269}" type="presParOf" srcId="{49F7D48D-E1A4-4E38-B121-52F5828113E9}" destId="{242B387D-6220-4AA6-83A6-90AA7B939565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5C56-F426-45B6-A1C4-0C4BD1B20034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3463B-5509-44ED-9F94-52BBDA0F4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C1639-C495-4AFF-9673-30FD226DD67B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478D5-EB1E-430B-ACA6-EA8326F79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DD0578-6945-4D39-9742-740DB2380B45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15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18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8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C953C3-CFF8-4DAC-A5C5-747DBCC52628}" type="slidenum">
              <a:rPr lang="ru-RU" altLang="ru-RU">
                <a:solidFill>
                  <a:srgbClr val="000000"/>
                </a:solidFill>
              </a:rPr>
              <a:pPr/>
              <a:t>20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1304D5-72B5-439C-A69A-FDD51E26A0D6}" type="slidenum">
              <a:rPr lang="ru-RU" altLang="ru-RU">
                <a:solidFill>
                  <a:srgbClr val="000000"/>
                </a:solidFill>
              </a:rPr>
              <a:pPr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49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8CB50-4F49-4A75-947B-2B85D3EDDFA0}" type="slidenum">
              <a:rPr lang="ru-RU" altLang="ru-RU">
                <a:solidFill>
                  <a:srgbClr val="000000"/>
                </a:solidFill>
              </a:rPr>
              <a:pPr/>
              <a:t>21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183905-B406-4ADB-8D58-43F1A8F21CC9}" type="slidenum">
              <a:rPr lang="ru-RU" altLang="ru-RU">
                <a:solidFill>
                  <a:srgbClr val="000000"/>
                </a:solidFill>
              </a:rPr>
              <a:pPr/>
              <a:t>22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90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8028C6-2201-4DA5-97AC-54FAB87CE6F2}" type="slidenum">
              <a:rPr lang="ru-RU" altLang="ru-RU">
                <a:solidFill>
                  <a:srgbClr val="000000"/>
                </a:solidFill>
              </a:rPr>
              <a:pPr/>
              <a:t>23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10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AD5381-F1BF-4A98-A54E-1D351985EAE3}" type="slidenum">
              <a:rPr lang="ru-RU" altLang="ru-RU">
                <a:solidFill>
                  <a:srgbClr val="000000"/>
                </a:solidFill>
              </a:rPr>
              <a:pPr/>
              <a:t>24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34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778B9A-3583-446B-A6DD-440CF9A9D15D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1304D5-72B5-439C-A69A-FDD51E26A0D6}" type="slidenum">
              <a:rPr lang="ru-RU" altLang="ru-RU">
                <a:solidFill>
                  <a:srgbClr val="000000"/>
                </a:solidFill>
              </a:rPr>
              <a:pPr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1304D5-72B5-439C-A69A-FDD51E26A0D6}" type="slidenum">
              <a:rPr lang="ru-RU" altLang="ru-RU">
                <a:solidFill>
                  <a:srgbClr val="000000"/>
                </a:solidFill>
              </a:rPr>
              <a:pPr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62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EFD30E-B8B1-4115-BE82-537E7E2F66D3}" type="slidenum">
              <a:rPr lang="ru-RU" altLang="ru-RU">
                <a:solidFill>
                  <a:srgbClr val="000000"/>
                </a:solidFill>
              </a:rPr>
              <a:pPr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A71FA6-F915-4F57-AAC1-0417BF96CEEF}" type="slidenum">
              <a:rPr lang="ru-RU" altLang="ru-RU">
                <a:solidFill>
                  <a:srgbClr val="000000"/>
                </a:solidFill>
              </a:rPr>
              <a:pPr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5E649-575E-4B56-AC2B-35BCEB803FA3}" type="slidenum">
              <a:rPr lang="ru-RU" altLang="ru-RU">
                <a:solidFill>
                  <a:srgbClr val="000000"/>
                </a:solidFill>
              </a:rPr>
              <a:pPr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notesSlide" Target="../notesSlides/notesSlide23.xml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oleObject" Target="../embeddings/_____Microsoft_Office_Excel_97-20032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1071538" y="1285860"/>
            <a:ext cx="8072462" cy="532453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ru-RU" sz="4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аккредитации образовательной деятельности. </a:t>
            </a:r>
          </a:p>
          <a:p>
            <a:pPr algn="ctr" eaLnBrk="1" hangingPunct="1"/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/>
            <a:endParaRPr lang="ru-RU" sz="4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0" y="4773085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600" b="1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1700">
              <a:solidFill>
                <a:srgbClr val="2E319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7167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86446" y="0"/>
            <a:ext cx="3357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методического сопровождения профессионального образования 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ОГАУ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ИРО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00100" y="1285860"/>
          <a:ext cx="8143900" cy="557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00100" y="1285860"/>
          <a:ext cx="8143900" cy="557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00100" y="1500174"/>
          <a:ext cx="8143900" cy="535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00100" y="1285860"/>
          <a:ext cx="8143900" cy="557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785786" y="1285860"/>
          <a:ext cx="8358214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928662" y="1285860"/>
          <a:ext cx="821533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 ошибки, выявленные в результате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928662" y="1285860"/>
          <a:ext cx="821533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 ошибки, выявленные в результате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928662" y="1285860"/>
          <a:ext cx="821533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 ошибки, выявленные в результате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928662" y="1285860"/>
          <a:ext cx="821533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 ошибки, выявленные в результате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</a:t>
            </a:r>
            <a:endParaRPr lang="ru-RU" sz="2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643050"/>
            <a:ext cx="757242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 txBox="1">
            <a:spLocks/>
          </p:cNvSpPr>
          <p:nvPr/>
        </p:nvSpPr>
        <p:spPr bwMode="auto">
          <a:xfrm>
            <a:off x="1142976" y="165100"/>
            <a:ext cx="7921649" cy="90644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акты, регламентирующие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отношения, возникающие в связи с предоставлением государственной услуги по аккредитации образовательной деятельности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615263" y="1277746"/>
          <a:ext cx="7499796" cy="5580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1864" name="Заголовок 1"/>
          <p:cNvSpPr txBox="1">
            <a:spLocks/>
          </p:cNvSpPr>
          <p:nvPr/>
        </p:nvSpPr>
        <p:spPr bwMode="auto">
          <a:xfrm>
            <a:off x="1447800" y="165101"/>
            <a:ext cx="7588250" cy="81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 экспертов и (или) экспертных организаций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проведения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178685"/>
          <a:ext cx="744048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3908" name="Заголовок 1"/>
          <p:cNvSpPr txBox="1">
            <a:spLocks/>
          </p:cNvSpPr>
          <p:nvPr/>
        </p:nvSpPr>
        <p:spPr bwMode="auto">
          <a:xfrm>
            <a:off x="1447800" y="165101"/>
            <a:ext cx="7588250" cy="81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Анализируемые документы и сведения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142976" y="1214422"/>
          <a:ext cx="78581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956" name="Заголовок 1"/>
          <p:cNvSpPr txBox="1">
            <a:spLocks/>
          </p:cNvSpPr>
          <p:nvPr/>
        </p:nvSpPr>
        <p:spPr bwMode="auto">
          <a:xfrm>
            <a:off x="1447800" y="165101"/>
            <a:ext cx="7588250" cy="81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475657" y="1220755"/>
          <a:ext cx="748811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8004" name="Заголовок 1"/>
          <p:cNvSpPr txBox="1">
            <a:spLocks/>
          </p:cNvSpPr>
          <p:nvPr/>
        </p:nvSpPr>
        <p:spPr bwMode="auto">
          <a:xfrm>
            <a:off x="1447800" y="165101"/>
            <a:ext cx="7588250" cy="81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943200" y="982133"/>
          <a:ext cx="7200800" cy="5875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30056" name="Диаграмма 18"/>
          <p:cNvGraphicFramePr>
            <a:graphicFrameLocks/>
          </p:cNvGraphicFramePr>
          <p:nvPr/>
        </p:nvGraphicFramePr>
        <p:xfrm>
          <a:off x="3679825" y="3361267"/>
          <a:ext cx="5405438" cy="3206751"/>
        </p:xfrm>
        <a:graphic>
          <a:graphicData uri="http://schemas.openxmlformats.org/presentationml/2006/ole">
            <p:oleObj spid="_x0000_s22530" r:id="rId4" imgW="5401524" imgH="2402032" progId="Excel.Sheet.8">
              <p:embed/>
            </p:oleObj>
          </a:graphicData>
        </a:graphic>
      </p:graphicFrame>
      <p:sp>
        <p:nvSpPr>
          <p:cNvPr id="130057" name="Подзаголовок 4"/>
          <p:cNvSpPr txBox="1">
            <a:spLocks/>
          </p:cNvSpPr>
          <p:nvPr/>
        </p:nvSpPr>
        <p:spPr bwMode="auto">
          <a:xfrm>
            <a:off x="1142976" y="165101"/>
            <a:ext cx="800102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рассмотрения заключения экспертной группы </a:t>
            </a:r>
            <a:b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принятия решения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71538" y="1500174"/>
          <a:ext cx="8072462" cy="5204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857232"/>
            <a:ext cx="7624786" cy="21431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Отдел методического сопровождения профессионального образования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ОГАУ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ИРО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643314"/>
            <a:ext cx="4695828" cy="1714512"/>
          </a:xfrm>
          <a:solidFill>
            <a:schemeClr val="bg2"/>
          </a:solidFill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Ульяновск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Проспект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Нариманова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13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21-40-27 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320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 txBox="1">
            <a:spLocks/>
          </p:cNvSpPr>
          <p:nvPr/>
        </p:nvSpPr>
        <p:spPr bwMode="auto">
          <a:xfrm>
            <a:off x="1000100" y="165100"/>
            <a:ext cx="8064525" cy="90644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акты, регламентирующие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отношения, возникающие в связи с предоставлением государственной услуги по аккредитации образовательной деятельности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1285860"/>
          <a:ext cx="778554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 txBox="1">
            <a:spLocks/>
          </p:cNvSpPr>
          <p:nvPr/>
        </p:nvSpPr>
        <p:spPr bwMode="auto">
          <a:xfrm>
            <a:off x="1000100" y="165100"/>
            <a:ext cx="8064525" cy="90644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акты, регламентирующие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отношения, возникающие в связи с предоставлением государственной услуги по аккредитации образовательной деятельности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142976" y="1285860"/>
          <a:ext cx="778554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95240" name="Диаграмма 18"/>
          <p:cNvGraphicFramePr>
            <a:graphicFrameLocks/>
          </p:cNvGraphicFramePr>
          <p:nvPr/>
        </p:nvGraphicFramePr>
        <p:xfrm>
          <a:off x="3679825" y="3361267"/>
          <a:ext cx="5405438" cy="3206751"/>
        </p:xfrm>
        <a:graphic>
          <a:graphicData uri="http://schemas.openxmlformats.org/presentationml/2006/ole">
            <p:oleObj spid="_x0000_s1026" r:id="rId4" imgW="5401524" imgH="2402032" progId="Excel.Sheet.8">
              <p:embed/>
            </p:oleObj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1251050" y="1439333"/>
          <a:ext cx="78929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5242" name="Подзаголовок 4"/>
          <p:cNvSpPr txBox="1">
            <a:spLocks/>
          </p:cNvSpPr>
          <p:nvPr/>
        </p:nvSpPr>
        <p:spPr bwMode="auto">
          <a:xfrm>
            <a:off x="1000100" y="165101"/>
            <a:ext cx="7929618" cy="97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</a:t>
            </a:r>
            <a:endParaRPr lang="ru-RU" alt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7288" name="Подзаголовок 4"/>
          <p:cNvSpPr txBox="1">
            <a:spLocks/>
          </p:cNvSpPr>
          <p:nvPr/>
        </p:nvSpPr>
        <p:spPr bwMode="auto">
          <a:xfrm>
            <a:off x="1619250" y="165101"/>
            <a:ext cx="7126288" cy="73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к проведению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</a:t>
            </a:r>
            <a:endParaRPr lang="ru-RU" alt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928662" y="1071546"/>
          <a:ext cx="821533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285852" y="1285860"/>
          <a:ext cx="7678636" cy="53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71538" y="1285860"/>
          <a:ext cx="7892950" cy="53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853267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0626" y="2372784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8464" y="2722033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151" y="2516718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1" y="266065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05025" y="2182284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9336" name="Подзаголовок 4"/>
          <p:cNvSpPr txBox="1">
            <a:spLocks/>
          </p:cNvSpPr>
          <p:nvPr/>
        </p:nvSpPr>
        <p:spPr bwMode="auto">
          <a:xfrm>
            <a:off x="1214414" y="165101"/>
            <a:ext cx="7715304" cy="112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и материалов, необходимых для проведения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экспертизы с выездом (без выезда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1071538" y="1357297"/>
          <a:ext cx="7892950" cy="5286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463</TotalTime>
  <Words>1807</Words>
  <PresentationFormat>Экран (4:3)</PresentationFormat>
  <Paragraphs>180</Paragraphs>
  <Slides>25</Slides>
  <Notes>24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Солнцестояние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Типичные  ошибки, выявленные в результате аккредитационной экспертизы</vt:lpstr>
      <vt:lpstr>Слайд 20</vt:lpstr>
      <vt:lpstr>Слайд 21</vt:lpstr>
      <vt:lpstr>Слайд 22</vt:lpstr>
      <vt:lpstr>Слайд 23</vt:lpstr>
      <vt:lpstr>Слайд 24</vt:lpstr>
      <vt:lpstr>Отдел методического сопровождения профессионального образования  ОГАУ «ИРО»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РИЦ</cp:lastModifiedBy>
  <cp:revision>56</cp:revision>
  <dcterms:modified xsi:type="dcterms:W3CDTF">2018-04-10T10:42:05Z</dcterms:modified>
</cp:coreProperties>
</file>