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sldIdLst>
    <p:sldId id="266" r:id="rId3"/>
    <p:sldId id="272" r:id="rId4"/>
    <p:sldId id="273" r:id="rId5"/>
    <p:sldId id="274" r:id="rId6"/>
    <p:sldId id="275" r:id="rId7"/>
    <p:sldId id="261" r:id="rId8"/>
    <p:sldId id="265" r:id="rId9"/>
    <p:sldId id="276" r:id="rId10"/>
    <p:sldId id="277" r:id="rId11"/>
    <p:sldId id="278" r:id="rId12"/>
    <p:sldId id="279" r:id="rId13"/>
    <p:sldId id="271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80"/>
    <a:srgbClr val="CC00CC"/>
    <a:srgbClr val="3333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34583-93E1-4A84-9193-E0997FCA90F4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EC9C10-8E14-4E25-AFE3-B600204A8404}">
      <dgm:prSet phldrT="[Текст]"/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Воспитательный                    компонент</a:t>
          </a:r>
          <a:endParaRPr lang="ru-RU" b="1" dirty="0">
            <a:solidFill>
              <a:schemeClr val="tx1"/>
            </a:solidFill>
          </a:endParaRPr>
        </a:p>
      </dgm:t>
    </dgm:pt>
    <dgm:pt modelId="{F04C4012-0EA7-4740-8F3A-EB30FEBDC50D}" type="parTrans" cxnId="{1CB3C359-6414-4783-9CEC-BB26836EB880}">
      <dgm:prSet/>
      <dgm:spPr/>
      <dgm:t>
        <a:bodyPr/>
        <a:lstStyle/>
        <a:p>
          <a:endParaRPr lang="ru-RU"/>
        </a:p>
      </dgm:t>
    </dgm:pt>
    <dgm:pt modelId="{0F8B87FF-1E47-41FD-A0B2-1BC61D1C2CA8}" type="sibTrans" cxnId="{1CB3C359-6414-4783-9CEC-BB26836EB880}">
      <dgm:prSet/>
      <dgm:spPr/>
      <dgm:t>
        <a:bodyPr/>
        <a:lstStyle/>
        <a:p>
          <a:endParaRPr lang="ru-RU"/>
        </a:p>
      </dgm:t>
    </dgm:pt>
    <dgm:pt modelId="{D8904467-50D0-487C-93C7-150612C0098A}">
      <dgm:prSet phldrT="[Текст]"/>
      <dgm:spPr/>
      <dgm:t>
        <a:bodyPr/>
        <a:lstStyle/>
        <a:p>
          <a:endParaRPr lang="ru-RU" dirty="0" smtClean="0">
            <a:solidFill>
              <a:schemeClr val="tx1"/>
            </a:solidFill>
            <a:latin typeface="Times New Roman"/>
            <a:ea typeface="Calibri"/>
          </a:endParaRPr>
        </a:p>
        <a:p>
          <a:endParaRPr lang="ru-RU" dirty="0" smtClean="0">
            <a:solidFill>
              <a:schemeClr val="tx1"/>
            </a:solidFill>
            <a:latin typeface="Times New Roman"/>
            <a:ea typeface="Calibri"/>
          </a:endParaRPr>
        </a:p>
        <a:p>
          <a:r>
            <a:rPr lang="ru-RU" dirty="0" smtClean="0">
              <a:solidFill>
                <a:schemeClr val="tx1"/>
              </a:solidFill>
              <a:latin typeface="Times New Roman"/>
              <a:ea typeface="Calibri"/>
            </a:rPr>
            <a:t>Образовательные результаты ФГОС СО(п)О </a:t>
          </a:r>
          <a:endParaRPr lang="ru-RU" dirty="0">
            <a:solidFill>
              <a:schemeClr val="tx1"/>
            </a:solidFill>
          </a:endParaRPr>
        </a:p>
      </dgm:t>
    </dgm:pt>
    <dgm:pt modelId="{D543821E-8855-4620-9C10-C42D846594C6}" type="parTrans" cxnId="{8E2F5CE4-4E0A-41B4-89FB-82F92F137EF2}">
      <dgm:prSet/>
      <dgm:spPr/>
      <dgm:t>
        <a:bodyPr/>
        <a:lstStyle/>
        <a:p>
          <a:endParaRPr lang="ru-RU"/>
        </a:p>
      </dgm:t>
    </dgm:pt>
    <dgm:pt modelId="{A41F572C-294C-4185-B8D8-E681433DBDE4}" type="sibTrans" cxnId="{8E2F5CE4-4E0A-41B4-89FB-82F92F137EF2}">
      <dgm:prSet/>
      <dgm:spPr/>
      <dgm:t>
        <a:bodyPr/>
        <a:lstStyle/>
        <a:p>
          <a:endParaRPr lang="ru-RU"/>
        </a:p>
      </dgm:t>
    </dgm:pt>
    <dgm:pt modelId="{9D5CF729-D5D8-410D-95B6-8DE1F6B346BB}">
      <dgm:prSet phldrT="[Текст]"/>
      <dgm:spPr/>
      <dgm:t>
        <a:bodyPr/>
        <a:lstStyle/>
        <a:p>
          <a:endParaRPr lang="ru-RU" dirty="0" smtClean="0">
            <a:solidFill>
              <a:schemeClr val="tx1"/>
            </a:solidFill>
            <a:latin typeface="Times New Roman"/>
            <a:ea typeface="Calibri"/>
          </a:endParaRPr>
        </a:p>
        <a:p>
          <a:endParaRPr lang="ru-RU" dirty="0" smtClean="0">
            <a:solidFill>
              <a:schemeClr val="tx1"/>
            </a:solidFill>
            <a:latin typeface="Times New Roman"/>
            <a:ea typeface="Calibri"/>
          </a:endParaRPr>
        </a:p>
        <a:p>
          <a:r>
            <a:rPr lang="ru-RU" dirty="0" smtClean="0">
              <a:solidFill>
                <a:schemeClr val="tx1"/>
              </a:solidFill>
              <a:latin typeface="Times New Roman"/>
              <a:ea typeface="Calibri"/>
            </a:rPr>
            <a:t>Образовательные результаты ФГОС СПО-3</a:t>
          </a:r>
        </a:p>
        <a:p>
          <a:r>
            <a:rPr lang="ru-RU" dirty="0" smtClean="0">
              <a:solidFill>
                <a:schemeClr val="tx1"/>
              </a:solidFill>
              <a:latin typeface="Times New Roman"/>
              <a:ea typeface="Calibri"/>
            </a:rPr>
            <a:t>ФГОС СПО-3+</a:t>
          </a:r>
        </a:p>
      </dgm:t>
    </dgm:pt>
    <dgm:pt modelId="{AB51E39E-F973-411F-ACD6-C7CFBCBF6AAD}" type="parTrans" cxnId="{FBD2C231-7FB4-4F55-A37E-C2055BF9F86E}">
      <dgm:prSet/>
      <dgm:spPr/>
      <dgm:t>
        <a:bodyPr/>
        <a:lstStyle/>
        <a:p>
          <a:endParaRPr lang="ru-RU"/>
        </a:p>
      </dgm:t>
    </dgm:pt>
    <dgm:pt modelId="{3079374A-AE8A-43AD-922D-D72E046DD928}" type="sibTrans" cxnId="{FBD2C231-7FB4-4F55-A37E-C2055BF9F86E}">
      <dgm:prSet/>
      <dgm:spPr/>
      <dgm:t>
        <a:bodyPr/>
        <a:lstStyle/>
        <a:p>
          <a:endParaRPr lang="ru-RU"/>
        </a:p>
      </dgm:t>
    </dgm:pt>
    <dgm:pt modelId="{508C7941-1156-4A43-89A3-AF89B4827A83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Воспитательный                    компонент</a:t>
          </a:r>
          <a:endParaRPr lang="ru-RU" b="1" dirty="0">
            <a:solidFill>
              <a:schemeClr val="tx1"/>
            </a:solidFill>
          </a:endParaRPr>
        </a:p>
      </dgm:t>
    </dgm:pt>
    <dgm:pt modelId="{B0BF2F62-409C-4A29-8BF7-495399686D78}" type="parTrans" cxnId="{DD10425D-95AB-46A5-81BD-65CFC57030EB}">
      <dgm:prSet/>
      <dgm:spPr/>
      <dgm:t>
        <a:bodyPr/>
        <a:lstStyle/>
        <a:p>
          <a:endParaRPr lang="ru-RU"/>
        </a:p>
      </dgm:t>
    </dgm:pt>
    <dgm:pt modelId="{EDC8115D-4B0E-4B7A-B140-32882C12980D}" type="sibTrans" cxnId="{DD10425D-95AB-46A5-81BD-65CFC57030EB}">
      <dgm:prSet/>
      <dgm:spPr/>
      <dgm:t>
        <a:bodyPr/>
        <a:lstStyle/>
        <a:p>
          <a:endParaRPr lang="ru-RU"/>
        </a:p>
      </dgm:t>
    </dgm:pt>
    <dgm:pt modelId="{DDE0B8EC-1F86-44C3-95C7-21D90CD273CA}">
      <dgm:prSet phldrT="[Текст]"/>
      <dgm:spPr/>
      <dgm:t>
        <a:bodyPr/>
        <a:lstStyle/>
        <a:p>
          <a:endParaRPr lang="ru-RU" dirty="0" smtClean="0">
            <a:solidFill>
              <a:schemeClr val="tx1"/>
            </a:solidFill>
            <a:latin typeface="Times New Roman"/>
            <a:ea typeface="Calibri"/>
          </a:endParaRPr>
        </a:p>
        <a:p>
          <a:endParaRPr lang="ru-RU" dirty="0" smtClean="0">
            <a:solidFill>
              <a:schemeClr val="tx1"/>
            </a:solidFill>
            <a:latin typeface="Times New Roman"/>
            <a:ea typeface="Calibri"/>
          </a:endParaRPr>
        </a:p>
        <a:p>
          <a:r>
            <a:rPr lang="ru-RU" dirty="0" smtClean="0">
              <a:solidFill>
                <a:schemeClr val="tx1"/>
              </a:solidFill>
              <a:latin typeface="Times New Roman"/>
              <a:ea typeface="Calibri"/>
            </a:rPr>
            <a:t>Образовательные результаты ФГОС СПО-4</a:t>
          </a:r>
          <a:endParaRPr lang="ru-RU" dirty="0">
            <a:solidFill>
              <a:schemeClr val="tx1"/>
            </a:solidFill>
          </a:endParaRPr>
        </a:p>
      </dgm:t>
    </dgm:pt>
    <dgm:pt modelId="{00398084-BD20-496C-9FD6-C2AB26CD0F5A}" type="parTrans" cxnId="{9F6F9089-882A-4F59-9A58-B6CB5629A33E}">
      <dgm:prSet/>
      <dgm:spPr/>
      <dgm:t>
        <a:bodyPr/>
        <a:lstStyle/>
        <a:p>
          <a:endParaRPr lang="ru-RU"/>
        </a:p>
      </dgm:t>
    </dgm:pt>
    <dgm:pt modelId="{208A54E8-2361-4322-8DF4-8CF065D63C23}" type="sibTrans" cxnId="{9F6F9089-882A-4F59-9A58-B6CB5629A33E}">
      <dgm:prSet/>
      <dgm:spPr/>
      <dgm:t>
        <a:bodyPr/>
        <a:lstStyle/>
        <a:p>
          <a:endParaRPr lang="ru-RU"/>
        </a:p>
      </dgm:t>
    </dgm:pt>
    <dgm:pt modelId="{2887DDB0-9229-4A3A-AD64-788D1EEB099E}">
      <dgm:prSet phldrT="[Текст]"/>
      <dgm:spPr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Воспитательный                    компонент</a:t>
          </a:r>
          <a:r>
            <a:rPr lang="ru-RU" b="0" dirty="0" smtClean="0"/>
            <a:t>               </a:t>
          </a:r>
          <a:endParaRPr lang="ru-RU" b="0" dirty="0"/>
        </a:p>
      </dgm:t>
    </dgm:pt>
    <dgm:pt modelId="{D82C3A3F-700F-4057-8BE0-F55C94560DAC}" type="sibTrans" cxnId="{3CAF4B04-3E84-4CEE-93A8-89EFF0091200}">
      <dgm:prSet/>
      <dgm:spPr/>
      <dgm:t>
        <a:bodyPr/>
        <a:lstStyle/>
        <a:p>
          <a:endParaRPr lang="ru-RU"/>
        </a:p>
      </dgm:t>
    </dgm:pt>
    <dgm:pt modelId="{55F5416B-6B1C-4B1D-802F-3F148BB7E40B}" type="parTrans" cxnId="{3CAF4B04-3E84-4CEE-93A8-89EFF0091200}">
      <dgm:prSet/>
      <dgm:spPr/>
      <dgm:t>
        <a:bodyPr/>
        <a:lstStyle/>
        <a:p>
          <a:endParaRPr lang="ru-RU"/>
        </a:p>
      </dgm:t>
    </dgm:pt>
    <dgm:pt modelId="{35C6952D-9C24-4DF3-88C0-320821DE920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Calibri"/>
            </a:rPr>
            <a:t>ФГОС СПО-3++</a:t>
          </a:r>
          <a:endParaRPr lang="ru-RU" dirty="0"/>
        </a:p>
      </dgm:t>
    </dgm:pt>
    <dgm:pt modelId="{76D54B6A-11FE-46A8-8020-4DBA003787FE}" type="parTrans" cxnId="{304CCAF3-3793-4B5C-90F3-C108FABA0F3C}">
      <dgm:prSet/>
      <dgm:spPr/>
      <dgm:t>
        <a:bodyPr/>
        <a:lstStyle/>
        <a:p>
          <a:endParaRPr lang="ru-RU"/>
        </a:p>
      </dgm:t>
    </dgm:pt>
    <dgm:pt modelId="{7DECA284-0D96-44A0-A982-0BC9F56E5A23}" type="sibTrans" cxnId="{304CCAF3-3793-4B5C-90F3-C108FABA0F3C}">
      <dgm:prSet/>
      <dgm:spPr/>
      <dgm:t>
        <a:bodyPr/>
        <a:lstStyle/>
        <a:p>
          <a:endParaRPr lang="ru-RU"/>
        </a:p>
      </dgm:t>
    </dgm:pt>
    <dgm:pt modelId="{3EE59A6B-E6DF-4ED6-BCE9-F1068F274EB1}" type="pres">
      <dgm:prSet presAssocID="{BE534583-93E1-4A84-9193-E0997FCA90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8E893D-BA39-4CEF-A41B-2A93FF9F59FE}" type="pres">
      <dgm:prSet presAssocID="{F9EC9C10-8E14-4E25-AFE3-B600204A8404}" presName="compositeNode" presStyleCnt="0">
        <dgm:presLayoutVars>
          <dgm:bulletEnabled val="1"/>
        </dgm:presLayoutVars>
      </dgm:prSet>
      <dgm:spPr/>
    </dgm:pt>
    <dgm:pt modelId="{922687D6-DF07-435A-8C79-BA55D672387B}" type="pres">
      <dgm:prSet presAssocID="{F9EC9C10-8E14-4E25-AFE3-B600204A8404}" presName="bgRect" presStyleLbl="node1" presStyleIdx="0" presStyleCnt="3"/>
      <dgm:spPr/>
      <dgm:t>
        <a:bodyPr/>
        <a:lstStyle/>
        <a:p>
          <a:endParaRPr lang="ru-RU"/>
        </a:p>
      </dgm:t>
    </dgm:pt>
    <dgm:pt modelId="{D7894B30-3696-4FB3-9C22-175A7EB6E5F3}" type="pres">
      <dgm:prSet presAssocID="{F9EC9C10-8E14-4E25-AFE3-B600204A840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D4ADC-C4FC-4C56-A307-6E244FF161B0}" type="pres">
      <dgm:prSet presAssocID="{F9EC9C10-8E14-4E25-AFE3-B600204A840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F22B6-531E-4C14-84DF-42C8E48D3601}" type="pres">
      <dgm:prSet presAssocID="{0F8B87FF-1E47-41FD-A0B2-1BC61D1C2CA8}" presName="hSp" presStyleCnt="0"/>
      <dgm:spPr/>
    </dgm:pt>
    <dgm:pt modelId="{EECD08FD-987E-4B13-BF1F-2C65E0362786}" type="pres">
      <dgm:prSet presAssocID="{0F8B87FF-1E47-41FD-A0B2-1BC61D1C2CA8}" presName="vProcSp" presStyleCnt="0"/>
      <dgm:spPr/>
    </dgm:pt>
    <dgm:pt modelId="{D601DF71-A684-49B4-B2E5-30E2774602C7}" type="pres">
      <dgm:prSet presAssocID="{0F8B87FF-1E47-41FD-A0B2-1BC61D1C2CA8}" presName="vSp1" presStyleCnt="0"/>
      <dgm:spPr/>
    </dgm:pt>
    <dgm:pt modelId="{378ACAEC-45E7-4A9D-8437-328A2C0E5A8E}" type="pres">
      <dgm:prSet presAssocID="{0F8B87FF-1E47-41FD-A0B2-1BC61D1C2CA8}" presName="simulatedConn" presStyleLbl="solidFgAcc1" presStyleIdx="0" presStyleCnt="2"/>
      <dgm:spPr>
        <a:solidFill>
          <a:schemeClr val="bg2">
            <a:lumMod val="50000"/>
          </a:schemeClr>
        </a:solidFill>
      </dgm:spPr>
    </dgm:pt>
    <dgm:pt modelId="{BF7E7A4D-BA2C-478E-B387-0F004036C879}" type="pres">
      <dgm:prSet presAssocID="{0F8B87FF-1E47-41FD-A0B2-1BC61D1C2CA8}" presName="vSp2" presStyleCnt="0"/>
      <dgm:spPr/>
    </dgm:pt>
    <dgm:pt modelId="{38FF3B9F-8376-4397-B186-35E8CA4B41E2}" type="pres">
      <dgm:prSet presAssocID="{0F8B87FF-1E47-41FD-A0B2-1BC61D1C2CA8}" presName="sibTrans" presStyleCnt="0"/>
      <dgm:spPr/>
    </dgm:pt>
    <dgm:pt modelId="{0AF8674E-81F5-4945-AB0B-32C5F062EB8B}" type="pres">
      <dgm:prSet presAssocID="{2887DDB0-9229-4A3A-AD64-788D1EEB099E}" presName="compositeNode" presStyleCnt="0">
        <dgm:presLayoutVars>
          <dgm:bulletEnabled val="1"/>
        </dgm:presLayoutVars>
      </dgm:prSet>
      <dgm:spPr/>
    </dgm:pt>
    <dgm:pt modelId="{CF1D0E96-73F1-4569-A791-6530D9966E8D}" type="pres">
      <dgm:prSet presAssocID="{2887DDB0-9229-4A3A-AD64-788D1EEB099E}" presName="bgRect" presStyleLbl="node1" presStyleIdx="1" presStyleCnt="3"/>
      <dgm:spPr/>
      <dgm:t>
        <a:bodyPr/>
        <a:lstStyle/>
        <a:p>
          <a:endParaRPr lang="ru-RU"/>
        </a:p>
      </dgm:t>
    </dgm:pt>
    <dgm:pt modelId="{D522EEB2-C57F-4A5C-846F-8F60EB9E5737}" type="pres">
      <dgm:prSet presAssocID="{2887DDB0-9229-4A3A-AD64-788D1EEB099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792C0-88E4-463B-AC93-C322C6A25CCF}" type="pres">
      <dgm:prSet presAssocID="{2887DDB0-9229-4A3A-AD64-788D1EEB099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517C-9569-4762-9DD8-A70FC1FF8DA4}" type="pres">
      <dgm:prSet presAssocID="{D82C3A3F-700F-4057-8BE0-F55C94560DAC}" presName="hSp" presStyleCnt="0"/>
      <dgm:spPr/>
    </dgm:pt>
    <dgm:pt modelId="{F6EF6CDC-550E-44ED-85FD-8B5BF83C7B23}" type="pres">
      <dgm:prSet presAssocID="{D82C3A3F-700F-4057-8BE0-F55C94560DAC}" presName="vProcSp" presStyleCnt="0"/>
      <dgm:spPr/>
    </dgm:pt>
    <dgm:pt modelId="{9E2855B0-F706-4F34-AFFE-E1A77C02D491}" type="pres">
      <dgm:prSet presAssocID="{D82C3A3F-700F-4057-8BE0-F55C94560DAC}" presName="vSp1" presStyleCnt="0"/>
      <dgm:spPr/>
    </dgm:pt>
    <dgm:pt modelId="{EFC6625E-1DA5-455D-B04D-73C511B27502}" type="pres">
      <dgm:prSet presAssocID="{D82C3A3F-700F-4057-8BE0-F55C94560DAC}" presName="simulatedConn" presStyleLbl="solidFgAcc1" presStyleIdx="1" presStyleCnt="2"/>
      <dgm:spPr>
        <a:solidFill>
          <a:schemeClr val="bg2">
            <a:lumMod val="50000"/>
          </a:schemeClr>
        </a:solidFill>
      </dgm:spPr>
    </dgm:pt>
    <dgm:pt modelId="{7C0049A5-6B3B-4EB4-86B1-5A361E82D0F0}" type="pres">
      <dgm:prSet presAssocID="{D82C3A3F-700F-4057-8BE0-F55C94560DAC}" presName="vSp2" presStyleCnt="0"/>
      <dgm:spPr/>
    </dgm:pt>
    <dgm:pt modelId="{1331E8CB-023F-4341-9799-5C4863E89CAC}" type="pres">
      <dgm:prSet presAssocID="{D82C3A3F-700F-4057-8BE0-F55C94560DAC}" presName="sibTrans" presStyleCnt="0"/>
      <dgm:spPr/>
    </dgm:pt>
    <dgm:pt modelId="{E66A04F2-58C4-4EA4-A566-22A708703E73}" type="pres">
      <dgm:prSet presAssocID="{508C7941-1156-4A43-89A3-AF89B4827A83}" presName="compositeNode" presStyleCnt="0">
        <dgm:presLayoutVars>
          <dgm:bulletEnabled val="1"/>
        </dgm:presLayoutVars>
      </dgm:prSet>
      <dgm:spPr/>
    </dgm:pt>
    <dgm:pt modelId="{D06A5D7B-D098-40C9-B5BD-511CF5444338}" type="pres">
      <dgm:prSet presAssocID="{508C7941-1156-4A43-89A3-AF89B4827A83}" presName="bgRect" presStyleLbl="node1" presStyleIdx="2" presStyleCnt="3"/>
      <dgm:spPr/>
      <dgm:t>
        <a:bodyPr/>
        <a:lstStyle/>
        <a:p>
          <a:endParaRPr lang="ru-RU"/>
        </a:p>
      </dgm:t>
    </dgm:pt>
    <dgm:pt modelId="{FB48AB9A-C741-44B7-8272-D5C9AF87E7BD}" type="pres">
      <dgm:prSet presAssocID="{508C7941-1156-4A43-89A3-AF89B4827A8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B9167-58F3-460F-B7A6-0B99238BC077}" type="pres">
      <dgm:prSet presAssocID="{508C7941-1156-4A43-89A3-AF89B4827A8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10425D-95AB-46A5-81BD-65CFC57030EB}" srcId="{BE534583-93E1-4A84-9193-E0997FCA90F4}" destId="{508C7941-1156-4A43-89A3-AF89B4827A83}" srcOrd="2" destOrd="0" parTransId="{B0BF2F62-409C-4A29-8BF7-495399686D78}" sibTransId="{EDC8115D-4B0E-4B7A-B140-32882C12980D}"/>
    <dgm:cxn modelId="{1CB3C359-6414-4783-9CEC-BB26836EB880}" srcId="{BE534583-93E1-4A84-9193-E0997FCA90F4}" destId="{F9EC9C10-8E14-4E25-AFE3-B600204A8404}" srcOrd="0" destOrd="0" parTransId="{F04C4012-0EA7-4740-8F3A-EB30FEBDC50D}" sibTransId="{0F8B87FF-1E47-41FD-A0B2-1BC61D1C2CA8}"/>
    <dgm:cxn modelId="{ED401350-3F89-4DA3-A63A-AD4C53859DCC}" type="presOf" srcId="{F9EC9C10-8E14-4E25-AFE3-B600204A8404}" destId="{D7894B30-3696-4FB3-9C22-175A7EB6E5F3}" srcOrd="1" destOrd="0" presId="urn:microsoft.com/office/officeart/2005/8/layout/hProcess7#1"/>
    <dgm:cxn modelId="{29B80D6E-AF4C-42C3-8DE0-B45B556BD666}" type="presOf" srcId="{DDE0B8EC-1F86-44C3-95C7-21D90CD273CA}" destId="{3A8B9167-58F3-460F-B7A6-0B99238BC077}" srcOrd="0" destOrd="0" presId="urn:microsoft.com/office/officeart/2005/8/layout/hProcess7#1"/>
    <dgm:cxn modelId="{3CAF4B04-3E84-4CEE-93A8-89EFF0091200}" srcId="{BE534583-93E1-4A84-9193-E0997FCA90F4}" destId="{2887DDB0-9229-4A3A-AD64-788D1EEB099E}" srcOrd="1" destOrd="0" parTransId="{55F5416B-6B1C-4B1D-802F-3F148BB7E40B}" sibTransId="{D82C3A3F-700F-4057-8BE0-F55C94560DAC}"/>
    <dgm:cxn modelId="{37B1DAD0-7732-4690-901C-97BDC3983AD4}" type="presOf" srcId="{508C7941-1156-4A43-89A3-AF89B4827A83}" destId="{FB48AB9A-C741-44B7-8272-D5C9AF87E7BD}" srcOrd="1" destOrd="0" presId="urn:microsoft.com/office/officeart/2005/8/layout/hProcess7#1"/>
    <dgm:cxn modelId="{691F8873-1A73-41ED-9D1D-DC41CA092C7A}" type="presOf" srcId="{BE534583-93E1-4A84-9193-E0997FCA90F4}" destId="{3EE59A6B-E6DF-4ED6-BCE9-F1068F274EB1}" srcOrd="0" destOrd="0" presId="urn:microsoft.com/office/officeart/2005/8/layout/hProcess7#1"/>
    <dgm:cxn modelId="{0F740C9E-9E93-4F09-86C4-509DF3F801B5}" type="presOf" srcId="{2887DDB0-9229-4A3A-AD64-788D1EEB099E}" destId="{D522EEB2-C57F-4A5C-846F-8F60EB9E5737}" srcOrd="1" destOrd="0" presId="urn:microsoft.com/office/officeart/2005/8/layout/hProcess7#1"/>
    <dgm:cxn modelId="{7068670E-51DC-4837-9AD9-F8120C5C2687}" type="presOf" srcId="{508C7941-1156-4A43-89A3-AF89B4827A83}" destId="{D06A5D7B-D098-40C9-B5BD-511CF5444338}" srcOrd="0" destOrd="0" presId="urn:microsoft.com/office/officeart/2005/8/layout/hProcess7#1"/>
    <dgm:cxn modelId="{FBD2C231-7FB4-4F55-A37E-C2055BF9F86E}" srcId="{2887DDB0-9229-4A3A-AD64-788D1EEB099E}" destId="{9D5CF729-D5D8-410D-95B6-8DE1F6B346BB}" srcOrd="0" destOrd="0" parTransId="{AB51E39E-F973-411F-ACD6-C7CFBCBF6AAD}" sibTransId="{3079374A-AE8A-43AD-922D-D72E046DD928}"/>
    <dgm:cxn modelId="{9F6F9089-882A-4F59-9A58-B6CB5629A33E}" srcId="{508C7941-1156-4A43-89A3-AF89B4827A83}" destId="{DDE0B8EC-1F86-44C3-95C7-21D90CD273CA}" srcOrd="0" destOrd="0" parTransId="{00398084-BD20-496C-9FD6-C2AB26CD0F5A}" sibTransId="{208A54E8-2361-4322-8DF4-8CF065D63C23}"/>
    <dgm:cxn modelId="{304CCAF3-3793-4B5C-90F3-C108FABA0F3C}" srcId="{2887DDB0-9229-4A3A-AD64-788D1EEB099E}" destId="{35C6952D-9C24-4DF3-88C0-320821DE9200}" srcOrd="1" destOrd="0" parTransId="{76D54B6A-11FE-46A8-8020-4DBA003787FE}" sibTransId="{7DECA284-0D96-44A0-A982-0BC9F56E5A23}"/>
    <dgm:cxn modelId="{8E2F5CE4-4E0A-41B4-89FB-82F92F137EF2}" srcId="{F9EC9C10-8E14-4E25-AFE3-B600204A8404}" destId="{D8904467-50D0-487C-93C7-150612C0098A}" srcOrd="0" destOrd="0" parTransId="{D543821E-8855-4620-9C10-C42D846594C6}" sibTransId="{A41F572C-294C-4185-B8D8-E681433DBDE4}"/>
    <dgm:cxn modelId="{0DDC5E08-2434-45F0-AEA8-D83B451D6503}" type="presOf" srcId="{9D5CF729-D5D8-410D-95B6-8DE1F6B346BB}" destId="{9E7792C0-88E4-463B-AC93-C322C6A25CCF}" srcOrd="0" destOrd="0" presId="urn:microsoft.com/office/officeart/2005/8/layout/hProcess7#1"/>
    <dgm:cxn modelId="{568A91C8-3615-4A1D-8665-5CC463550FC5}" type="presOf" srcId="{F9EC9C10-8E14-4E25-AFE3-B600204A8404}" destId="{922687D6-DF07-435A-8C79-BA55D672387B}" srcOrd="0" destOrd="0" presId="urn:microsoft.com/office/officeart/2005/8/layout/hProcess7#1"/>
    <dgm:cxn modelId="{C8508273-1803-40DC-8226-AA158FB2B397}" type="presOf" srcId="{2887DDB0-9229-4A3A-AD64-788D1EEB099E}" destId="{CF1D0E96-73F1-4569-A791-6530D9966E8D}" srcOrd="0" destOrd="0" presId="urn:microsoft.com/office/officeart/2005/8/layout/hProcess7#1"/>
    <dgm:cxn modelId="{352AEB91-B45D-435F-ABB6-5F2464FF1B2E}" type="presOf" srcId="{D8904467-50D0-487C-93C7-150612C0098A}" destId="{F3FD4ADC-C4FC-4C56-A307-6E244FF161B0}" srcOrd="0" destOrd="0" presId="urn:microsoft.com/office/officeart/2005/8/layout/hProcess7#1"/>
    <dgm:cxn modelId="{02CEC03A-9044-454F-97DB-B6182AAD977B}" type="presOf" srcId="{35C6952D-9C24-4DF3-88C0-320821DE9200}" destId="{9E7792C0-88E4-463B-AC93-C322C6A25CCF}" srcOrd="0" destOrd="1" presId="urn:microsoft.com/office/officeart/2005/8/layout/hProcess7#1"/>
    <dgm:cxn modelId="{093EB556-DD40-4ABE-B80D-944D8088330E}" type="presParOf" srcId="{3EE59A6B-E6DF-4ED6-BCE9-F1068F274EB1}" destId="{3B8E893D-BA39-4CEF-A41B-2A93FF9F59FE}" srcOrd="0" destOrd="0" presId="urn:microsoft.com/office/officeart/2005/8/layout/hProcess7#1"/>
    <dgm:cxn modelId="{7FC29D99-5946-496A-A2BD-C0CCF7A4DCA2}" type="presParOf" srcId="{3B8E893D-BA39-4CEF-A41B-2A93FF9F59FE}" destId="{922687D6-DF07-435A-8C79-BA55D672387B}" srcOrd="0" destOrd="0" presId="urn:microsoft.com/office/officeart/2005/8/layout/hProcess7#1"/>
    <dgm:cxn modelId="{CC545033-7972-4D80-BC29-F8229189910F}" type="presParOf" srcId="{3B8E893D-BA39-4CEF-A41B-2A93FF9F59FE}" destId="{D7894B30-3696-4FB3-9C22-175A7EB6E5F3}" srcOrd="1" destOrd="0" presId="urn:microsoft.com/office/officeart/2005/8/layout/hProcess7#1"/>
    <dgm:cxn modelId="{2120377D-B6FC-489A-A573-197E6966E821}" type="presParOf" srcId="{3B8E893D-BA39-4CEF-A41B-2A93FF9F59FE}" destId="{F3FD4ADC-C4FC-4C56-A307-6E244FF161B0}" srcOrd="2" destOrd="0" presId="urn:microsoft.com/office/officeart/2005/8/layout/hProcess7#1"/>
    <dgm:cxn modelId="{2174904A-CABE-4845-B9CC-38C96B31FA04}" type="presParOf" srcId="{3EE59A6B-E6DF-4ED6-BCE9-F1068F274EB1}" destId="{DD9F22B6-531E-4C14-84DF-42C8E48D3601}" srcOrd="1" destOrd="0" presId="urn:microsoft.com/office/officeart/2005/8/layout/hProcess7#1"/>
    <dgm:cxn modelId="{147874D3-9F6A-45DB-B36E-0AA39E3A766B}" type="presParOf" srcId="{3EE59A6B-E6DF-4ED6-BCE9-F1068F274EB1}" destId="{EECD08FD-987E-4B13-BF1F-2C65E0362786}" srcOrd="2" destOrd="0" presId="urn:microsoft.com/office/officeart/2005/8/layout/hProcess7#1"/>
    <dgm:cxn modelId="{7EBBB016-BACB-47FD-BDC1-8693C73B3217}" type="presParOf" srcId="{EECD08FD-987E-4B13-BF1F-2C65E0362786}" destId="{D601DF71-A684-49B4-B2E5-30E2774602C7}" srcOrd="0" destOrd="0" presId="urn:microsoft.com/office/officeart/2005/8/layout/hProcess7#1"/>
    <dgm:cxn modelId="{815FA89D-7072-41E5-9FDA-2934F22D3B9D}" type="presParOf" srcId="{EECD08FD-987E-4B13-BF1F-2C65E0362786}" destId="{378ACAEC-45E7-4A9D-8437-328A2C0E5A8E}" srcOrd="1" destOrd="0" presId="urn:microsoft.com/office/officeart/2005/8/layout/hProcess7#1"/>
    <dgm:cxn modelId="{9775FF17-A993-4626-B171-57A443C7071B}" type="presParOf" srcId="{EECD08FD-987E-4B13-BF1F-2C65E0362786}" destId="{BF7E7A4D-BA2C-478E-B387-0F004036C879}" srcOrd="2" destOrd="0" presId="urn:microsoft.com/office/officeart/2005/8/layout/hProcess7#1"/>
    <dgm:cxn modelId="{69893C33-89D1-43D2-8E4F-B7E5E1327FC2}" type="presParOf" srcId="{3EE59A6B-E6DF-4ED6-BCE9-F1068F274EB1}" destId="{38FF3B9F-8376-4397-B186-35E8CA4B41E2}" srcOrd="3" destOrd="0" presId="urn:microsoft.com/office/officeart/2005/8/layout/hProcess7#1"/>
    <dgm:cxn modelId="{2845BA3F-DD2E-489A-A027-B63AD5EB1678}" type="presParOf" srcId="{3EE59A6B-E6DF-4ED6-BCE9-F1068F274EB1}" destId="{0AF8674E-81F5-4945-AB0B-32C5F062EB8B}" srcOrd="4" destOrd="0" presId="urn:microsoft.com/office/officeart/2005/8/layout/hProcess7#1"/>
    <dgm:cxn modelId="{D481D827-70ED-47AE-8C7F-9FCAD0AE743F}" type="presParOf" srcId="{0AF8674E-81F5-4945-AB0B-32C5F062EB8B}" destId="{CF1D0E96-73F1-4569-A791-6530D9966E8D}" srcOrd="0" destOrd="0" presId="urn:microsoft.com/office/officeart/2005/8/layout/hProcess7#1"/>
    <dgm:cxn modelId="{4D92F6BC-41BD-48F4-A38F-52C0DA55E6C9}" type="presParOf" srcId="{0AF8674E-81F5-4945-AB0B-32C5F062EB8B}" destId="{D522EEB2-C57F-4A5C-846F-8F60EB9E5737}" srcOrd="1" destOrd="0" presId="urn:microsoft.com/office/officeart/2005/8/layout/hProcess7#1"/>
    <dgm:cxn modelId="{FFFF27A4-2581-49FC-918E-8107DD2E3A11}" type="presParOf" srcId="{0AF8674E-81F5-4945-AB0B-32C5F062EB8B}" destId="{9E7792C0-88E4-463B-AC93-C322C6A25CCF}" srcOrd="2" destOrd="0" presId="urn:microsoft.com/office/officeart/2005/8/layout/hProcess7#1"/>
    <dgm:cxn modelId="{B595210C-49FD-4E08-BF75-A39D738BB91D}" type="presParOf" srcId="{3EE59A6B-E6DF-4ED6-BCE9-F1068F274EB1}" destId="{B489517C-9569-4762-9DD8-A70FC1FF8DA4}" srcOrd="5" destOrd="0" presId="urn:microsoft.com/office/officeart/2005/8/layout/hProcess7#1"/>
    <dgm:cxn modelId="{732A7E68-B9EE-4B50-909E-0D0344B770EE}" type="presParOf" srcId="{3EE59A6B-E6DF-4ED6-BCE9-F1068F274EB1}" destId="{F6EF6CDC-550E-44ED-85FD-8B5BF83C7B23}" srcOrd="6" destOrd="0" presId="urn:microsoft.com/office/officeart/2005/8/layout/hProcess7#1"/>
    <dgm:cxn modelId="{BA10DE5E-E798-4709-A501-65A729A1A4FD}" type="presParOf" srcId="{F6EF6CDC-550E-44ED-85FD-8B5BF83C7B23}" destId="{9E2855B0-F706-4F34-AFFE-E1A77C02D491}" srcOrd="0" destOrd="0" presId="urn:microsoft.com/office/officeart/2005/8/layout/hProcess7#1"/>
    <dgm:cxn modelId="{3E1687ED-57FB-4214-9653-9A8A95ACBA34}" type="presParOf" srcId="{F6EF6CDC-550E-44ED-85FD-8B5BF83C7B23}" destId="{EFC6625E-1DA5-455D-B04D-73C511B27502}" srcOrd="1" destOrd="0" presId="urn:microsoft.com/office/officeart/2005/8/layout/hProcess7#1"/>
    <dgm:cxn modelId="{4F79AF92-10E2-4FD8-A8F2-CB94C9335B1B}" type="presParOf" srcId="{F6EF6CDC-550E-44ED-85FD-8B5BF83C7B23}" destId="{7C0049A5-6B3B-4EB4-86B1-5A361E82D0F0}" srcOrd="2" destOrd="0" presId="urn:microsoft.com/office/officeart/2005/8/layout/hProcess7#1"/>
    <dgm:cxn modelId="{7119030D-1843-4903-B8E8-9DFEC1FD8BDA}" type="presParOf" srcId="{3EE59A6B-E6DF-4ED6-BCE9-F1068F274EB1}" destId="{1331E8CB-023F-4341-9799-5C4863E89CAC}" srcOrd="7" destOrd="0" presId="urn:microsoft.com/office/officeart/2005/8/layout/hProcess7#1"/>
    <dgm:cxn modelId="{F0D6271D-DC77-40C7-A163-9119A557E93D}" type="presParOf" srcId="{3EE59A6B-E6DF-4ED6-BCE9-F1068F274EB1}" destId="{E66A04F2-58C4-4EA4-A566-22A708703E73}" srcOrd="8" destOrd="0" presId="urn:microsoft.com/office/officeart/2005/8/layout/hProcess7#1"/>
    <dgm:cxn modelId="{381825FB-3BC6-4321-ACD8-D7D6ABDD7FB7}" type="presParOf" srcId="{E66A04F2-58C4-4EA4-A566-22A708703E73}" destId="{D06A5D7B-D098-40C9-B5BD-511CF5444338}" srcOrd="0" destOrd="0" presId="urn:microsoft.com/office/officeart/2005/8/layout/hProcess7#1"/>
    <dgm:cxn modelId="{FF6210B4-41D1-49B5-BCE8-F2A2064D5AAF}" type="presParOf" srcId="{E66A04F2-58C4-4EA4-A566-22A708703E73}" destId="{FB48AB9A-C741-44B7-8272-D5C9AF87E7BD}" srcOrd="1" destOrd="0" presId="urn:microsoft.com/office/officeart/2005/8/layout/hProcess7#1"/>
    <dgm:cxn modelId="{C84B59A5-36A2-45BB-B4C4-A884B785DB8C}" type="presParOf" srcId="{E66A04F2-58C4-4EA4-A566-22A708703E73}" destId="{3A8B9167-58F3-460F-B7A6-0B99238BC077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D1D99B-2879-4065-A93A-1091772F6254}" type="doc">
      <dgm:prSet loTypeId="urn:microsoft.com/office/officeart/2005/8/layout/default#1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64A0B95-5208-4527-855E-32AE97864027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Arial Black" panose="020B0A04020102020204" pitchFamily="34" charset="0"/>
            </a:rPr>
            <a:t>Формы</a:t>
          </a:r>
          <a:endParaRPr lang="ru-RU" dirty="0">
            <a:solidFill>
              <a:schemeClr val="tx2"/>
            </a:solidFill>
            <a:latin typeface="Arial Black" panose="020B0A04020102020204" pitchFamily="34" charset="0"/>
          </a:endParaRPr>
        </a:p>
      </dgm:t>
    </dgm:pt>
    <dgm:pt modelId="{25B21283-5ABD-4709-98DE-703E7B5CA98E}" type="parTrans" cxnId="{A9CC16C6-9CCA-4510-8F30-5B698BC27296}">
      <dgm:prSet/>
      <dgm:spPr/>
      <dgm:t>
        <a:bodyPr/>
        <a:lstStyle/>
        <a:p>
          <a:endParaRPr lang="ru-RU"/>
        </a:p>
      </dgm:t>
    </dgm:pt>
    <dgm:pt modelId="{04BAB50D-51F6-409F-B6A8-08936252075D}" type="sibTrans" cxnId="{A9CC16C6-9CCA-4510-8F30-5B698BC27296}">
      <dgm:prSet/>
      <dgm:spPr/>
      <dgm:t>
        <a:bodyPr/>
        <a:lstStyle/>
        <a:p>
          <a:endParaRPr lang="ru-RU"/>
        </a:p>
      </dgm:t>
    </dgm:pt>
    <dgm:pt modelId="{C7448CFE-954F-48E9-93BA-4699E281B48D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Arial Black" panose="020B0A04020102020204" pitchFamily="34" charset="0"/>
            </a:rPr>
            <a:t>Методы</a:t>
          </a:r>
          <a:endParaRPr lang="ru-RU" dirty="0">
            <a:solidFill>
              <a:schemeClr val="tx2"/>
            </a:solidFill>
            <a:latin typeface="Arial Black" panose="020B0A04020102020204" pitchFamily="34" charset="0"/>
          </a:endParaRPr>
        </a:p>
      </dgm:t>
    </dgm:pt>
    <dgm:pt modelId="{FBC4DE8F-2C75-4FF0-806D-465721B3821A}" type="parTrans" cxnId="{C434A373-F6CD-48C6-87C8-84CF74E7F35A}">
      <dgm:prSet/>
      <dgm:spPr/>
      <dgm:t>
        <a:bodyPr/>
        <a:lstStyle/>
        <a:p>
          <a:endParaRPr lang="ru-RU"/>
        </a:p>
      </dgm:t>
    </dgm:pt>
    <dgm:pt modelId="{0E69DF60-A607-4AC1-AFF9-531143B0D0E2}" type="sibTrans" cxnId="{C434A373-F6CD-48C6-87C8-84CF74E7F35A}">
      <dgm:prSet/>
      <dgm:spPr/>
      <dgm:t>
        <a:bodyPr/>
        <a:lstStyle/>
        <a:p>
          <a:endParaRPr lang="ru-RU"/>
        </a:p>
      </dgm:t>
    </dgm:pt>
    <dgm:pt modelId="{DB1A59D9-58A2-4364-8538-98062468B71B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Arial Black" panose="020B0A04020102020204" pitchFamily="34" charset="0"/>
            </a:rPr>
            <a:t>Приемы</a:t>
          </a:r>
          <a:endParaRPr lang="ru-RU" dirty="0">
            <a:solidFill>
              <a:schemeClr val="tx2"/>
            </a:solidFill>
            <a:latin typeface="Arial Black" panose="020B0A04020102020204" pitchFamily="34" charset="0"/>
          </a:endParaRPr>
        </a:p>
      </dgm:t>
    </dgm:pt>
    <dgm:pt modelId="{CADB3B27-3DFB-4F0E-9002-7444506A1272}" type="parTrans" cxnId="{9C31541A-E688-4F31-802C-81BA2E00BF3B}">
      <dgm:prSet/>
      <dgm:spPr/>
      <dgm:t>
        <a:bodyPr/>
        <a:lstStyle/>
        <a:p>
          <a:endParaRPr lang="ru-RU"/>
        </a:p>
      </dgm:t>
    </dgm:pt>
    <dgm:pt modelId="{D9A0127D-F778-4CD1-B88E-5811238CBF4F}" type="sibTrans" cxnId="{9C31541A-E688-4F31-802C-81BA2E00BF3B}">
      <dgm:prSet/>
      <dgm:spPr/>
      <dgm:t>
        <a:bodyPr/>
        <a:lstStyle/>
        <a:p>
          <a:endParaRPr lang="ru-RU"/>
        </a:p>
      </dgm:t>
    </dgm:pt>
    <dgm:pt modelId="{7705D018-BBC2-4EAE-89D4-3F33F9243158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  <a:latin typeface="Arial Black" panose="020B0A04020102020204" pitchFamily="34" charset="0"/>
            </a:rPr>
            <a:t>Средства</a:t>
          </a:r>
          <a:endParaRPr lang="ru-RU" dirty="0">
            <a:solidFill>
              <a:schemeClr val="tx2"/>
            </a:solidFill>
            <a:latin typeface="Arial Black" panose="020B0A04020102020204" pitchFamily="34" charset="0"/>
          </a:endParaRPr>
        </a:p>
      </dgm:t>
    </dgm:pt>
    <dgm:pt modelId="{A947B41C-78CC-4385-A227-9527D131290D}" type="parTrans" cxnId="{9B8CD5DA-B350-4707-9816-9F0CD48EEBAC}">
      <dgm:prSet/>
      <dgm:spPr/>
      <dgm:t>
        <a:bodyPr/>
        <a:lstStyle/>
        <a:p>
          <a:endParaRPr lang="ru-RU"/>
        </a:p>
      </dgm:t>
    </dgm:pt>
    <dgm:pt modelId="{C62144C7-41D1-4900-A44D-3E36836887D2}" type="sibTrans" cxnId="{9B8CD5DA-B350-4707-9816-9F0CD48EEBAC}">
      <dgm:prSet/>
      <dgm:spPr/>
      <dgm:t>
        <a:bodyPr/>
        <a:lstStyle/>
        <a:p>
          <a:endParaRPr lang="ru-RU"/>
        </a:p>
      </dgm:t>
    </dgm:pt>
    <dgm:pt modelId="{79B3A71D-ED00-4FC7-9EAC-59CA16B8F4FB}" type="pres">
      <dgm:prSet presAssocID="{2FD1D99B-2879-4065-A93A-1091772F62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E643F0-A60A-4273-AE7A-78AF07499885}" type="pres">
      <dgm:prSet presAssocID="{164A0B95-5208-4527-855E-32AE9786402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83F4F-65B9-474F-9015-C6C9449BC7CA}" type="pres">
      <dgm:prSet presAssocID="{04BAB50D-51F6-409F-B6A8-08936252075D}" presName="sibTrans" presStyleCnt="0"/>
      <dgm:spPr/>
    </dgm:pt>
    <dgm:pt modelId="{368EBE0A-9B34-4942-A1BE-F2F3BB7EFCB6}" type="pres">
      <dgm:prSet presAssocID="{C7448CFE-954F-48E9-93BA-4699E281B48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DDBED-1475-416F-B409-68BD3BBDD36C}" type="pres">
      <dgm:prSet presAssocID="{0E69DF60-A607-4AC1-AFF9-531143B0D0E2}" presName="sibTrans" presStyleCnt="0"/>
      <dgm:spPr/>
    </dgm:pt>
    <dgm:pt modelId="{6B31EFE8-7543-4C8F-9506-A4EDBBD05AE9}" type="pres">
      <dgm:prSet presAssocID="{DB1A59D9-58A2-4364-8538-98062468B7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A9274-3909-4D72-99C4-316390C23CFE}" type="pres">
      <dgm:prSet presAssocID="{D9A0127D-F778-4CD1-B88E-5811238CBF4F}" presName="sibTrans" presStyleCnt="0"/>
      <dgm:spPr/>
    </dgm:pt>
    <dgm:pt modelId="{43455041-E552-4591-8313-4C2A9A3D751A}" type="pres">
      <dgm:prSet presAssocID="{7705D018-BBC2-4EAE-89D4-3F33F924315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C16C6-9CCA-4510-8F30-5B698BC27296}" srcId="{2FD1D99B-2879-4065-A93A-1091772F6254}" destId="{164A0B95-5208-4527-855E-32AE97864027}" srcOrd="0" destOrd="0" parTransId="{25B21283-5ABD-4709-98DE-703E7B5CA98E}" sibTransId="{04BAB50D-51F6-409F-B6A8-08936252075D}"/>
    <dgm:cxn modelId="{9C31541A-E688-4F31-802C-81BA2E00BF3B}" srcId="{2FD1D99B-2879-4065-A93A-1091772F6254}" destId="{DB1A59D9-58A2-4364-8538-98062468B71B}" srcOrd="2" destOrd="0" parTransId="{CADB3B27-3DFB-4F0E-9002-7444506A1272}" sibTransId="{D9A0127D-F778-4CD1-B88E-5811238CBF4F}"/>
    <dgm:cxn modelId="{9B8CD5DA-B350-4707-9816-9F0CD48EEBAC}" srcId="{2FD1D99B-2879-4065-A93A-1091772F6254}" destId="{7705D018-BBC2-4EAE-89D4-3F33F9243158}" srcOrd="3" destOrd="0" parTransId="{A947B41C-78CC-4385-A227-9527D131290D}" sibTransId="{C62144C7-41D1-4900-A44D-3E36836887D2}"/>
    <dgm:cxn modelId="{30AE42B3-9380-41EB-851B-EC8A89DA5065}" type="presOf" srcId="{2FD1D99B-2879-4065-A93A-1091772F6254}" destId="{79B3A71D-ED00-4FC7-9EAC-59CA16B8F4FB}" srcOrd="0" destOrd="0" presId="urn:microsoft.com/office/officeart/2005/8/layout/default#1"/>
    <dgm:cxn modelId="{C434A373-F6CD-48C6-87C8-84CF74E7F35A}" srcId="{2FD1D99B-2879-4065-A93A-1091772F6254}" destId="{C7448CFE-954F-48E9-93BA-4699E281B48D}" srcOrd="1" destOrd="0" parTransId="{FBC4DE8F-2C75-4FF0-806D-465721B3821A}" sibTransId="{0E69DF60-A607-4AC1-AFF9-531143B0D0E2}"/>
    <dgm:cxn modelId="{F90A1524-BA77-44BC-9E96-7DCFE0DA588B}" type="presOf" srcId="{C7448CFE-954F-48E9-93BA-4699E281B48D}" destId="{368EBE0A-9B34-4942-A1BE-F2F3BB7EFCB6}" srcOrd="0" destOrd="0" presId="urn:microsoft.com/office/officeart/2005/8/layout/default#1"/>
    <dgm:cxn modelId="{8212E453-145E-4A1A-862B-9589E368A9B1}" type="presOf" srcId="{7705D018-BBC2-4EAE-89D4-3F33F9243158}" destId="{43455041-E552-4591-8313-4C2A9A3D751A}" srcOrd="0" destOrd="0" presId="urn:microsoft.com/office/officeart/2005/8/layout/default#1"/>
    <dgm:cxn modelId="{F639EEBC-FB68-4C72-AE98-7074EB71D57B}" type="presOf" srcId="{164A0B95-5208-4527-855E-32AE97864027}" destId="{19E643F0-A60A-4273-AE7A-78AF07499885}" srcOrd="0" destOrd="0" presId="urn:microsoft.com/office/officeart/2005/8/layout/default#1"/>
    <dgm:cxn modelId="{3ED30EBE-7348-4A4F-B900-2A0278C62263}" type="presOf" srcId="{DB1A59D9-58A2-4364-8538-98062468B71B}" destId="{6B31EFE8-7543-4C8F-9506-A4EDBBD05AE9}" srcOrd="0" destOrd="0" presId="urn:microsoft.com/office/officeart/2005/8/layout/default#1"/>
    <dgm:cxn modelId="{B1DAF3D5-AFAE-4742-9B87-B2DD0030AA44}" type="presParOf" srcId="{79B3A71D-ED00-4FC7-9EAC-59CA16B8F4FB}" destId="{19E643F0-A60A-4273-AE7A-78AF07499885}" srcOrd="0" destOrd="0" presId="urn:microsoft.com/office/officeart/2005/8/layout/default#1"/>
    <dgm:cxn modelId="{499E11CA-EE38-48F9-B15C-F07134A33BC3}" type="presParOf" srcId="{79B3A71D-ED00-4FC7-9EAC-59CA16B8F4FB}" destId="{7FD83F4F-65B9-474F-9015-C6C9449BC7CA}" srcOrd="1" destOrd="0" presId="urn:microsoft.com/office/officeart/2005/8/layout/default#1"/>
    <dgm:cxn modelId="{A1E00E0D-2F8D-4A99-BA8E-A7180BD97F69}" type="presParOf" srcId="{79B3A71D-ED00-4FC7-9EAC-59CA16B8F4FB}" destId="{368EBE0A-9B34-4942-A1BE-F2F3BB7EFCB6}" srcOrd="2" destOrd="0" presId="urn:microsoft.com/office/officeart/2005/8/layout/default#1"/>
    <dgm:cxn modelId="{B42199DC-A75C-4157-B240-88CC97674381}" type="presParOf" srcId="{79B3A71D-ED00-4FC7-9EAC-59CA16B8F4FB}" destId="{235DDBED-1475-416F-B409-68BD3BBDD36C}" srcOrd="3" destOrd="0" presId="urn:microsoft.com/office/officeart/2005/8/layout/default#1"/>
    <dgm:cxn modelId="{1BC4D22C-2343-42B3-8141-CB8CF49A7DDB}" type="presParOf" srcId="{79B3A71D-ED00-4FC7-9EAC-59CA16B8F4FB}" destId="{6B31EFE8-7543-4C8F-9506-A4EDBBD05AE9}" srcOrd="4" destOrd="0" presId="urn:microsoft.com/office/officeart/2005/8/layout/default#1"/>
    <dgm:cxn modelId="{6982C975-AB42-4951-8D9C-277356A9404B}" type="presParOf" srcId="{79B3A71D-ED00-4FC7-9EAC-59CA16B8F4FB}" destId="{BD9A9274-3909-4D72-99C4-316390C23CFE}" srcOrd="5" destOrd="0" presId="urn:microsoft.com/office/officeart/2005/8/layout/default#1"/>
    <dgm:cxn modelId="{483987CC-2C67-441F-AE90-02308FAE3FBF}" type="presParOf" srcId="{79B3A71D-ED00-4FC7-9EAC-59CA16B8F4FB}" destId="{43455041-E552-4591-8313-4C2A9A3D751A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8DC964-C3F3-42BB-9C68-44A12919D3E1}" type="doc">
      <dgm:prSet loTypeId="urn:microsoft.com/office/officeart/2005/8/layout/hList1" loCatId="list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887C02F-DDAE-49A1-9B2B-0A6336FFD7DE}">
      <dgm:prSet phldrT="[Текст]"/>
      <dgm:spPr>
        <a:solidFill>
          <a:schemeClr val="accent4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Педагогические</a:t>
          </a:r>
          <a:endParaRPr lang="ru-RU" b="1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102DCF54-7BBD-4817-85A7-F9F6F9D63F8A}" type="parTrans" cxnId="{AAE4DC26-BCFA-4156-B0A5-B1B8218333F5}">
      <dgm:prSet/>
      <dgm:spPr/>
      <dgm:t>
        <a:bodyPr/>
        <a:lstStyle/>
        <a:p>
          <a:endParaRPr lang="ru-RU"/>
        </a:p>
      </dgm:t>
    </dgm:pt>
    <dgm:pt modelId="{728F2576-4031-4F68-9B64-89B03F7B23BC}" type="sibTrans" cxnId="{AAE4DC26-BCFA-4156-B0A5-B1B8218333F5}">
      <dgm:prSet/>
      <dgm:spPr/>
      <dgm:t>
        <a:bodyPr/>
        <a:lstStyle/>
        <a:p>
          <a:endParaRPr lang="ru-RU"/>
        </a:p>
      </dgm:t>
    </dgm:pt>
    <dgm:pt modelId="{097EA678-7F31-49AA-B0BF-EA40366EF587}">
      <dgm:prSet phldrT="[Текст]" custT="1"/>
      <dgm:spPr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700" b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методы формирования и коррекции сознания личности </a:t>
          </a:r>
          <a:r>
            <a:rPr lang="ru-RU" sz="1200" b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Убеждение, внушение, беседа, лекция, дискуссия, метод примера)</a:t>
          </a:r>
          <a:endParaRPr lang="ru-RU" sz="1200" b="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ABE2757-C2E6-43BE-B938-52F64A66DEEA}" type="parTrans" cxnId="{5C2FE57E-01F5-4D52-B962-26E440A14B32}">
      <dgm:prSet/>
      <dgm:spPr/>
      <dgm:t>
        <a:bodyPr/>
        <a:lstStyle/>
        <a:p>
          <a:endParaRPr lang="ru-RU"/>
        </a:p>
      </dgm:t>
    </dgm:pt>
    <dgm:pt modelId="{90ACC60A-8C17-49A5-BA3B-379524DA3E36}" type="sibTrans" cxnId="{5C2FE57E-01F5-4D52-B962-26E440A14B32}">
      <dgm:prSet/>
      <dgm:spPr/>
      <dgm:t>
        <a:bodyPr/>
        <a:lstStyle/>
        <a:p>
          <a:endParaRPr lang="ru-RU"/>
        </a:p>
      </dgm:t>
    </dgm:pt>
    <dgm:pt modelId="{D55C014B-97C0-4BAF-9942-3952918665AE}">
      <dgm:prSet phldrT="[Текст]"/>
      <dgm:spPr>
        <a:solidFill>
          <a:schemeClr val="bg2">
            <a:lumMod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Психологические</a:t>
          </a:r>
          <a:endParaRPr lang="ru-RU" b="1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D75CE233-F5A0-44F2-879C-27FBD3943798}" type="parTrans" cxnId="{D1FA9E9C-4769-480F-9F7F-1E46215F6E67}">
      <dgm:prSet/>
      <dgm:spPr/>
      <dgm:t>
        <a:bodyPr/>
        <a:lstStyle/>
        <a:p>
          <a:endParaRPr lang="ru-RU"/>
        </a:p>
      </dgm:t>
    </dgm:pt>
    <dgm:pt modelId="{A0149895-4961-4E14-B98D-B7B882E8390D}" type="sibTrans" cxnId="{D1FA9E9C-4769-480F-9F7F-1E46215F6E67}">
      <dgm:prSet/>
      <dgm:spPr/>
      <dgm:t>
        <a:bodyPr/>
        <a:lstStyle/>
        <a:p>
          <a:endParaRPr lang="ru-RU"/>
        </a:p>
      </dgm:t>
    </dgm:pt>
    <dgm:pt modelId="{F3335DD5-6872-4D96-8D58-69BFC2A218F1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400" b="0" i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 невербального воздействия </a:t>
          </a:r>
          <a:endParaRPr lang="ru-RU" sz="1200" b="0" i="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AA5E367E-E019-49BF-9FEE-3E8BDC3E4306}" type="parTrans" cxnId="{3E2505DF-0DC7-4F4C-B8CF-8E3663DD1BB3}">
      <dgm:prSet/>
      <dgm:spPr/>
      <dgm:t>
        <a:bodyPr/>
        <a:lstStyle/>
        <a:p>
          <a:endParaRPr lang="ru-RU"/>
        </a:p>
      </dgm:t>
    </dgm:pt>
    <dgm:pt modelId="{05E94C78-D5AF-4CFD-AF82-02E89D74C664}" type="sibTrans" cxnId="{3E2505DF-0DC7-4F4C-B8CF-8E3663DD1BB3}">
      <dgm:prSet/>
      <dgm:spPr/>
      <dgm:t>
        <a:bodyPr/>
        <a:lstStyle/>
        <a:p>
          <a:endParaRPr lang="ru-RU"/>
        </a:p>
      </dgm:t>
    </dgm:pt>
    <dgm:pt modelId="{2FF66657-2FD1-4FF7-83CF-48D667B07F7C}">
      <dgm:prSet custT="1"/>
      <dgm:spPr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700" b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методы организации деятельности и формирования опыта поведения </a:t>
          </a:r>
          <a:r>
            <a:rPr lang="ru-RU" sz="1200" b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Педагогическое требование, общественное мнение, приучение, упражнение, поручение, создание воспитывающих ситуаций)</a:t>
          </a:r>
          <a:endParaRPr lang="ru-RU" sz="1200" b="0" dirty="0">
            <a:solidFill>
              <a:srgbClr val="444444"/>
            </a:solidFill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7E7DDB8-71E7-45BC-BBBD-7C8159EDA448}" type="parTrans" cxnId="{53C6288E-3588-4725-A221-02642E466DFF}">
      <dgm:prSet/>
      <dgm:spPr/>
      <dgm:t>
        <a:bodyPr/>
        <a:lstStyle/>
        <a:p>
          <a:endParaRPr lang="ru-RU"/>
        </a:p>
      </dgm:t>
    </dgm:pt>
    <dgm:pt modelId="{73776D8B-7B0E-4FFD-A3E3-1606A3BA3971}" type="sibTrans" cxnId="{53C6288E-3588-4725-A221-02642E466DFF}">
      <dgm:prSet/>
      <dgm:spPr/>
      <dgm:t>
        <a:bodyPr/>
        <a:lstStyle/>
        <a:p>
          <a:endParaRPr lang="ru-RU"/>
        </a:p>
      </dgm:t>
    </dgm:pt>
    <dgm:pt modelId="{615579DD-62CE-430A-85EA-4AB018604436}">
      <dgm:prSet custT="1"/>
      <dgm:spPr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700" b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методы стимулирования деятельности </a:t>
          </a:r>
          <a:r>
            <a:rPr lang="ru-RU" sz="1200" b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Соревнование, поощрение, наказание, создание ситуации успеха)</a:t>
          </a:r>
          <a:endParaRPr lang="ru-RU" sz="1200" b="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00CE3469-289C-401C-8DDF-359322469C29}" type="parTrans" cxnId="{7AE8529B-8C91-47CD-ABB6-53544AC5673E}">
      <dgm:prSet/>
      <dgm:spPr/>
      <dgm:t>
        <a:bodyPr/>
        <a:lstStyle/>
        <a:p>
          <a:endParaRPr lang="ru-RU"/>
        </a:p>
      </dgm:t>
    </dgm:pt>
    <dgm:pt modelId="{E24E9AE3-09F2-4BD2-AF5E-3A811AF90F07}" type="sibTrans" cxnId="{7AE8529B-8C91-47CD-ABB6-53544AC5673E}">
      <dgm:prSet/>
      <dgm:spPr/>
      <dgm:t>
        <a:bodyPr/>
        <a:lstStyle/>
        <a:p>
          <a:endParaRPr lang="ru-RU"/>
        </a:p>
      </dgm:t>
    </dgm:pt>
    <dgm:pt modelId="{9A6B306C-5573-4B16-A605-8F4068F47558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b="0" i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Позы, мимика, жесты, особенности произношения, тембр голоса, его высота и громкость, темп речи, паузы между словами, фразами, смех, плач, вздохи, речевые ошибки. Визуальное общение – направление взгляда, его длительность, частота контакта)</a:t>
          </a:r>
          <a:endParaRPr lang="ru-RU" sz="1200" b="0" i="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31AE5FC-3BB8-4DBC-9B55-E9F7530E928B}" type="parTrans" cxnId="{16B1E8A0-6471-46F5-9689-7ED77D22176B}">
      <dgm:prSet/>
      <dgm:spPr/>
      <dgm:t>
        <a:bodyPr/>
        <a:lstStyle/>
        <a:p>
          <a:endParaRPr lang="ru-RU"/>
        </a:p>
      </dgm:t>
    </dgm:pt>
    <dgm:pt modelId="{1BFD5584-7CA8-4F1C-866B-514CDB6C7D26}" type="sibTrans" cxnId="{16B1E8A0-6471-46F5-9689-7ED77D22176B}">
      <dgm:prSet/>
      <dgm:spPr/>
      <dgm:t>
        <a:bodyPr/>
        <a:lstStyle/>
        <a:p>
          <a:endParaRPr lang="ru-RU"/>
        </a:p>
      </dgm:t>
    </dgm:pt>
    <dgm:pt modelId="{34D87073-45E7-47BA-A524-5EF84797A133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 эмоционального воздействия </a:t>
          </a:r>
          <a:r>
            <a:rPr lang="ru-RU" sz="1200" b="0" i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речи, её выразительность, действенность, интонационный рисунок, замедление и убыстрение темпа речи, интонационное выделение отдельных слов, паузы, логическое ударение, усиление звучания согласных, а также использование стилистически окрашенных слов и фразеологических оборотов. Это может быть употребление синтаксических средств)</a:t>
          </a:r>
          <a:endParaRPr lang="ru-RU" sz="1200" b="0" i="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6B09F45-D2E2-4170-82E7-33B251CEE830}" type="parTrans" cxnId="{29C08B12-E111-4D82-80C3-C819298B3EC4}">
      <dgm:prSet/>
      <dgm:spPr/>
      <dgm:t>
        <a:bodyPr/>
        <a:lstStyle/>
        <a:p>
          <a:endParaRPr lang="ru-RU"/>
        </a:p>
      </dgm:t>
    </dgm:pt>
    <dgm:pt modelId="{7FF2482D-81CE-4169-8E91-A7204278FC7D}" type="sibTrans" cxnId="{29C08B12-E111-4D82-80C3-C819298B3EC4}">
      <dgm:prSet/>
      <dgm:spPr/>
      <dgm:t>
        <a:bodyPr/>
        <a:lstStyle/>
        <a:p>
          <a:endParaRPr lang="ru-RU"/>
        </a:p>
      </dgm:t>
    </dgm:pt>
    <dgm:pt modelId="{0BEE3933-7B61-4F87-9236-829CCAB1DF33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 рационального воздействия </a:t>
          </a:r>
          <a:r>
            <a:rPr lang="ru-RU" sz="1200" b="0" i="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примеров, логические доказательства)</a:t>
          </a:r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b="0" i="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E5CDC70-6662-4D40-A70D-AD32B6D54FA6}" type="parTrans" cxnId="{F6F25454-2B1C-4848-861A-A0F47A3B87DC}">
      <dgm:prSet/>
      <dgm:spPr/>
      <dgm:t>
        <a:bodyPr/>
        <a:lstStyle/>
        <a:p>
          <a:endParaRPr lang="ru-RU"/>
        </a:p>
      </dgm:t>
    </dgm:pt>
    <dgm:pt modelId="{F18168B9-B7C2-4EBF-BD76-0C0B06AB0857}" type="sibTrans" cxnId="{F6F25454-2B1C-4848-861A-A0F47A3B87DC}">
      <dgm:prSet/>
      <dgm:spPr/>
      <dgm:t>
        <a:bodyPr/>
        <a:lstStyle/>
        <a:p>
          <a:endParaRPr lang="ru-RU"/>
        </a:p>
      </dgm:t>
    </dgm:pt>
    <dgm:pt modelId="{63E30549-A7C9-4ADE-B8EC-2B99EE26824A}" type="pres">
      <dgm:prSet presAssocID="{E98DC964-C3F3-42BB-9C68-44A12919D3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19BEC-CED3-411D-A41E-AB7DDB0402E4}" type="pres">
      <dgm:prSet presAssocID="{0887C02F-DDAE-49A1-9B2B-0A6336FFD7DE}" presName="composite" presStyleCnt="0"/>
      <dgm:spPr/>
    </dgm:pt>
    <dgm:pt modelId="{F27A656A-ACA1-4B8E-93A5-F39625C415D5}" type="pres">
      <dgm:prSet presAssocID="{0887C02F-DDAE-49A1-9B2B-0A6336FFD7DE}" presName="parTx" presStyleLbl="alignNode1" presStyleIdx="0" presStyleCnt="2" custLinFactNeighborX="1768" custLinFactNeighborY="-1146">
        <dgm:presLayoutVars>
          <dgm:chMax val="0"/>
          <dgm:chPref val="0"/>
          <dgm:bulletEnabled val="1"/>
        </dgm:presLayoutVars>
      </dgm:prSet>
      <dgm:spPr>
        <a:xfrm>
          <a:off x="58" y="30092"/>
          <a:ext cx="5585578" cy="720000"/>
        </a:xfrm>
        <a:prstGeom prst="rect">
          <a:avLst/>
        </a:prstGeom>
      </dgm:spPr>
      <dgm:t>
        <a:bodyPr/>
        <a:lstStyle/>
        <a:p>
          <a:endParaRPr lang="ru-RU"/>
        </a:p>
      </dgm:t>
    </dgm:pt>
    <dgm:pt modelId="{29E7F4BF-2DC4-4E95-BB0A-261B6811DA3C}" type="pres">
      <dgm:prSet presAssocID="{0887C02F-DDAE-49A1-9B2B-0A6336FFD7DE}" presName="desTx" presStyleLbl="alignAccFollowNode1" presStyleIdx="0" presStyleCnt="2" custLinFactNeighborX="1326" custLinFactNeighborY="-334">
        <dgm:presLayoutVars>
          <dgm:bulletEnabled val="1"/>
        </dgm:presLayoutVars>
      </dgm:prSet>
      <dgm:spPr>
        <a:xfrm>
          <a:off x="58" y="750092"/>
          <a:ext cx="5585578" cy="3294000"/>
        </a:xfrm>
        <a:prstGeom prst="rect">
          <a:avLst/>
        </a:prstGeom>
      </dgm:spPr>
      <dgm:t>
        <a:bodyPr/>
        <a:lstStyle/>
        <a:p>
          <a:endParaRPr lang="ru-RU"/>
        </a:p>
      </dgm:t>
    </dgm:pt>
    <dgm:pt modelId="{FA6B9237-3E17-442E-97A6-44029D470674}" type="pres">
      <dgm:prSet presAssocID="{728F2576-4031-4F68-9B64-89B03F7B23BC}" presName="space" presStyleCnt="0"/>
      <dgm:spPr/>
    </dgm:pt>
    <dgm:pt modelId="{688F54D9-8B88-417C-8D05-09190D75685F}" type="pres">
      <dgm:prSet presAssocID="{D55C014B-97C0-4BAF-9942-3952918665AE}" presName="composite" presStyleCnt="0"/>
      <dgm:spPr/>
    </dgm:pt>
    <dgm:pt modelId="{E4CD4FBA-8512-48CF-A7BD-2260CA7498FA}" type="pres">
      <dgm:prSet presAssocID="{D55C014B-97C0-4BAF-9942-3952918665AE}" presName="parTx" presStyleLbl="alignNode1" presStyleIdx="1" presStyleCnt="2">
        <dgm:presLayoutVars>
          <dgm:chMax val="0"/>
          <dgm:chPref val="0"/>
          <dgm:bulletEnabled val="1"/>
        </dgm:presLayoutVars>
      </dgm:prSet>
      <dgm:spPr>
        <a:xfrm>
          <a:off x="6367618" y="30092"/>
          <a:ext cx="5585578" cy="720000"/>
        </a:xfrm>
        <a:prstGeom prst="rect">
          <a:avLst/>
        </a:prstGeom>
      </dgm:spPr>
      <dgm:t>
        <a:bodyPr/>
        <a:lstStyle/>
        <a:p>
          <a:endParaRPr lang="ru-RU"/>
        </a:p>
      </dgm:t>
    </dgm:pt>
    <dgm:pt modelId="{3D266A78-CEF3-41E0-95C7-3D38C827B400}" type="pres">
      <dgm:prSet presAssocID="{D55C014B-97C0-4BAF-9942-3952918665AE}" presName="desTx" presStyleLbl="alignAccFollowNode1" presStyleIdx="1" presStyleCnt="2" custScaleX="99154">
        <dgm:presLayoutVars>
          <dgm:bulletEnabled val="1"/>
        </dgm:presLayoutVars>
      </dgm:prSet>
      <dgm:spPr>
        <a:xfrm>
          <a:off x="6367618" y="750092"/>
          <a:ext cx="5585578" cy="3294000"/>
        </a:xfrm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396EF9D6-DE0E-4859-A7CD-364B49C97D10}" type="presOf" srcId="{097EA678-7F31-49AA-B0BF-EA40366EF587}" destId="{29E7F4BF-2DC4-4E95-BB0A-261B6811DA3C}" srcOrd="0" destOrd="0" presId="urn:microsoft.com/office/officeart/2005/8/layout/hList1"/>
    <dgm:cxn modelId="{864991AA-57DE-42D0-A67A-21BC638B9AB1}" type="presOf" srcId="{D55C014B-97C0-4BAF-9942-3952918665AE}" destId="{E4CD4FBA-8512-48CF-A7BD-2260CA7498FA}" srcOrd="0" destOrd="0" presId="urn:microsoft.com/office/officeart/2005/8/layout/hList1"/>
    <dgm:cxn modelId="{22AB96F0-81A8-412A-B921-9081E053D4CD}" type="presOf" srcId="{615579DD-62CE-430A-85EA-4AB018604436}" destId="{29E7F4BF-2DC4-4E95-BB0A-261B6811DA3C}" srcOrd="0" destOrd="2" presId="urn:microsoft.com/office/officeart/2005/8/layout/hList1"/>
    <dgm:cxn modelId="{29C08B12-E111-4D82-80C3-C819298B3EC4}" srcId="{D55C014B-97C0-4BAF-9942-3952918665AE}" destId="{34D87073-45E7-47BA-A524-5EF84797A133}" srcOrd="2" destOrd="0" parTransId="{F6B09F45-D2E2-4170-82E7-33B251CEE830}" sibTransId="{7FF2482D-81CE-4169-8E91-A7204278FC7D}"/>
    <dgm:cxn modelId="{AAE4DC26-BCFA-4156-B0A5-B1B8218333F5}" srcId="{E98DC964-C3F3-42BB-9C68-44A12919D3E1}" destId="{0887C02F-DDAE-49A1-9B2B-0A6336FFD7DE}" srcOrd="0" destOrd="0" parTransId="{102DCF54-7BBD-4817-85A7-F9F6F9D63F8A}" sibTransId="{728F2576-4031-4F68-9B64-89B03F7B23BC}"/>
    <dgm:cxn modelId="{6C44CC99-C4E2-48DF-AE1D-47BA0725A389}" type="presOf" srcId="{F3335DD5-6872-4D96-8D58-69BFC2A218F1}" destId="{3D266A78-CEF3-41E0-95C7-3D38C827B400}" srcOrd="0" destOrd="0" presId="urn:microsoft.com/office/officeart/2005/8/layout/hList1"/>
    <dgm:cxn modelId="{BF0DA186-0AD3-4F02-91ED-B50340953A96}" type="presOf" srcId="{9A6B306C-5573-4B16-A605-8F4068F47558}" destId="{3D266A78-CEF3-41E0-95C7-3D38C827B400}" srcOrd="0" destOrd="1" presId="urn:microsoft.com/office/officeart/2005/8/layout/hList1"/>
    <dgm:cxn modelId="{16B1E8A0-6471-46F5-9689-7ED77D22176B}" srcId="{D55C014B-97C0-4BAF-9942-3952918665AE}" destId="{9A6B306C-5573-4B16-A605-8F4068F47558}" srcOrd="1" destOrd="0" parTransId="{C31AE5FC-3BB8-4DBC-9B55-E9F7530E928B}" sibTransId="{1BFD5584-7CA8-4F1C-866B-514CDB6C7D26}"/>
    <dgm:cxn modelId="{53C6288E-3588-4725-A221-02642E466DFF}" srcId="{0887C02F-DDAE-49A1-9B2B-0A6336FFD7DE}" destId="{2FF66657-2FD1-4FF7-83CF-48D667B07F7C}" srcOrd="1" destOrd="0" parTransId="{D7E7DDB8-71E7-45BC-BBBD-7C8159EDA448}" sibTransId="{73776D8B-7B0E-4FFD-A3E3-1606A3BA3971}"/>
    <dgm:cxn modelId="{5C2FE57E-01F5-4D52-B962-26E440A14B32}" srcId="{0887C02F-DDAE-49A1-9B2B-0A6336FFD7DE}" destId="{097EA678-7F31-49AA-B0BF-EA40366EF587}" srcOrd="0" destOrd="0" parTransId="{7ABE2757-C2E6-43BE-B938-52F64A66DEEA}" sibTransId="{90ACC60A-8C17-49A5-BA3B-379524DA3E36}"/>
    <dgm:cxn modelId="{94EF4605-D841-4B2B-B194-80BA625F8975}" type="presOf" srcId="{2FF66657-2FD1-4FF7-83CF-48D667B07F7C}" destId="{29E7F4BF-2DC4-4E95-BB0A-261B6811DA3C}" srcOrd="0" destOrd="1" presId="urn:microsoft.com/office/officeart/2005/8/layout/hList1"/>
    <dgm:cxn modelId="{D1FA9E9C-4769-480F-9F7F-1E46215F6E67}" srcId="{E98DC964-C3F3-42BB-9C68-44A12919D3E1}" destId="{D55C014B-97C0-4BAF-9942-3952918665AE}" srcOrd="1" destOrd="0" parTransId="{D75CE233-F5A0-44F2-879C-27FBD3943798}" sibTransId="{A0149895-4961-4E14-B98D-B7B882E8390D}"/>
    <dgm:cxn modelId="{7AE8529B-8C91-47CD-ABB6-53544AC5673E}" srcId="{0887C02F-DDAE-49A1-9B2B-0A6336FFD7DE}" destId="{615579DD-62CE-430A-85EA-4AB018604436}" srcOrd="2" destOrd="0" parTransId="{00CE3469-289C-401C-8DDF-359322469C29}" sibTransId="{E24E9AE3-09F2-4BD2-AF5E-3A811AF90F07}"/>
    <dgm:cxn modelId="{7C0A6CD0-6482-4D7B-A149-729964689F72}" type="presOf" srcId="{34D87073-45E7-47BA-A524-5EF84797A133}" destId="{3D266A78-CEF3-41E0-95C7-3D38C827B400}" srcOrd="0" destOrd="2" presId="urn:microsoft.com/office/officeart/2005/8/layout/hList1"/>
    <dgm:cxn modelId="{E6E65FC4-CDCD-4976-B20F-6563E4FEC8EA}" type="presOf" srcId="{0887C02F-DDAE-49A1-9B2B-0A6336FFD7DE}" destId="{F27A656A-ACA1-4B8E-93A5-F39625C415D5}" srcOrd="0" destOrd="0" presId="urn:microsoft.com/office/officeart/2005/8/layout/hList1"/>
    <dgm:cxn modelId="{F6F25454-2B1C-4848-861A-A0F47A3B87DC}" srcId="{D55C014B-97C0-4BAF-9942-3952918665AE}" destId="{0BEE3933-7B61-4F87-9236-829CCAB1DF33}" srcOrd="3" destOrd="0" parTransId="{FE5CDC70-6662-4D40-A70D-AD32B6D54FA6}" sibTransId="{F18168B9-B7C2-4EBF-BD76-0C0B06AB0857}"/>
    <dgm:cxn modelId="{E4DB22EC-3D93-4884-AE51-CB2ADC18F8AF}" type="presOf" srcId="{E98DC964-C3F3-42BB-9C68-44A12919D3E1}" destId="{63E30549-A7C9-4ADE-B8EC-2B99EE26824A}" srcOrd="0" destOrd="0" presId="urn:microsoft.com/office/officeart/2005/8/layout/hList1"/>
    <dgm:cxn modelId="{3E2505DF-0DC7-4F4C-B8CF-8E3663DD1BB3}" srcId="{D55C014B-97C0-4BAF-9942-3952918665AE}" destId="{F3335DD5-6872-4D96-8D58-69BFC2A218F1}" srcOrd="0" destOrd="0" parTransId="{AA5E367E-E019-49BF-9FEE-3E8BDC3E4306}" sibTransId="{05E94C78-D5AF-4CFD-AF82-02E89D74C664}"/>
    <dgm:cxn modelId="{B48E0DA6-3E25-4644-816B-70CC5AA04FF9}" type="presOf" srcId="{0BEE3933-7B61-4F87-9236-829CCAB1DF33}" destId="{3D266A78-CEF3-41E0-95C7-3D38C827B400}" srcOrd="0" destOrd="3" presId="urn:microsoft.com/office/officeart/2005/8/layout/hList1"/>
    <dgm:cxn modelId="{D2B30F47-DB5B-462D-884E-0AF65F50954E}" type="presParOf" srcId="{63E30549-A7C9-4ADE-B8EC-2B99EE26824A}" destId="{22719BEC-CED3-411D-A41E-AB7DDB0402E4}" srcOrd="0" destOrd="0" presId="urn:microsoft.com/office/officeart/2005/8/layout/hList1"/>
    <dgm:cxn modelId="{958CBA95-A8B5-43B6-AD66-3D6694B9BFC8}" type="presParOf" srcId="{22719BEC-CED3-411D-A41E-AB7DDB0402E4}" destId="{F27A656A-ACA1-4B8E-93A5-F39625C415D5}" srcOrd="0" destOrd="0" presId="urn:microsoft.com/office/officeart/2005/8/layout/hList1"/>
    <dgm:cxn modelId="{B845A303-5E2A-43B0-B8BD-0E89A37E8D10}" type="presParOf" srcId="{22719BEC-CED3-411D-A41E-AB7DDB0402E4}" destId="{29E7F4BF-2DC4-4E95-BB0A-261B6811DA3C}" srcOrd="1" destOrd="0" presId="urn:microsoft.com/office/officeart/2005/8/layout/hList1"/>
    <dgm:cxn modelId="{B5A022F3-89D6-4E6C-B985-D0F0254B67E2}" type="presParOf" srcId="{63E30549-A7C9-4ADE-B8EC-2B99EE26824A}" destId="{FA6B9237-3E17-442E-97A6-44029D470674}" srcOrd="1" destOrd="0" presId="urn:microsoft.com/office/officeart/2005/8/layout/hList1"/>
    <dgm:cxn modelId="{EB63D24D-1FB2-44F4-8C5F-ACF3BAE60DEA}" type="presParOf" srcId="{63E30549-A7C9-4ADE-B8EC-2B99EE26824A}" destId="{688F54D9-8B88-417C-8D05-09190D75685F}" srcOrd="2" destOrd="0" presId="urn:microsoft.com/office/officeart/2005/8/layout/hList1"/>
    <dgm:cxn modelId="{1977ECB5-B031-412F-A114-7046C37CEA10}" type="presParOf" srcId="{688F54D9-8B88-417C-8D05-09190D75685F}" destId="{E4CD4FBA-8512-48CF-A7BD-2260CA7498FA}" srcOrd="0" destOrd="0" presId="urn:microsoft.com/office/officeart/2005/8/layout/hList1"/>
    <dgm:cxn modelId="{1388ADA2-EA8D-43E7-AC1C-B81EA13C08FF}" type="presParOf" srcId="{688F54D9-8B88-417C-8D05-09190D75685F}" destId="{3D266A78-CEF3-41E0-95C7-3D38C827B40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CF780B-AF23-4A61-83D5-7EE8D8C42EE0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001E1A-F3FB-42E0-97C9-87174D1C7DA9}">
      <dgm:prSet phldrT="[Текст]"/>
      <dgm:spPr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Первая группа</a:t>
          </a:r>
          <a:endParaRPr lang="ru-RU" dirty="0">
            <a:solidFill>
              <a:schemeClr val="tx1"/>
            </a:solidFill>
          </a:endParaRPr>
        </a:p>
      </dgm:t>
    </dgm:pt>
    <dgm:pt modelId="{97EAD8D5-DE5F-451F-AD4C-C3329AEDD7D0}" type="parTrans" cxnId="{9604146E-2267-43F0-84FD-E2B2BAD72CBB}">
      <dgm:prSet/>
      <dgm:spPr/>
      <dgm:t>
        <a:bodyPr/>
        <a:lstStyle/>
        <a:p>
          <a:endParaRPr lang="ru-RU"/>
        </a:p>
      </dgm:t>
    </dgm:pt>
    <dgm:pt modelId="{FE8B646F-AAED-4E02-8E9C-EB153BA71AFD}" type="sibTrans" cxnId="{9604146E-2267-43F0-84FD-E2B2BAD72CBB}">
      <dgm:prSet/>
      <dgm:spPr/>
      <dgm:t>
        <a:bodyPr/>
        <a:lstStyle/>
        <a:p>
          <a:endParaRPr lang="ru-RU"/>
        </a:p>
      </dgm:t>
    </dgm:pt>
    <dgm:pt modelId="{54F473DF-5D44-472D-B6F8-71A38F81825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«Эстафета», «Взаимопомощь», «Акцент на лучшее», «Ломка стереотипов», «Истории про себя», «Общаться по правилам». «Общее мнение», «Коррекция позиций», «Справедливое распределение», «Обмен ролями», «Мизансцена».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C17E7AB6-E224-4E28-98F5-F5B7A84056E6}" type="parTrans" cxnId="{9EBF919E-4101-4A55-B1DC-5F11843B7E0F}">
      <dgm:prSet/>
      <dgm:spPr/>
      <dgm:t>
        <a:bodyPr/>
        <a:lstStyle/>
        <a:p>
          <a:endParaRPr lang="ru-RU"/>
        </a:p>
      </dgm:t>
    </dgm:pt>
    <dgm:pt modelId="{23F38118-E1FA-42EF-880B-F08E3AE04517}" type="sibTrans" cxnId="{9EBF919E-4101-4A55-B1DC-5F11843B7E0F}">
      <dgm:prSet/>
      <dgm:spPr/>
      <dgm:t>
        <a:bodyPr/>
        <a:lstStyle/>
        <a:p>
          <a:endParaRPr lang="ru-RU"/>
        </a:p>
      </dgm:t>
    </dgm:pt>
    <dgm:pt modelId="{172465A7-A3DB-4ECA-A4AC-616890673CA0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Вторая Группа</a:t>
          </a:r>
          <a:endParaRPr lang="ru-RU" dirty="0">
            <a:solidFill>
              <a:schemeClr val="tx1"/>
            </a:solidFill>
          </a:endParaRPr>
        </a:p>
      </dgm:t>
    </dgm:pt>
    <dgm:pt modelId="{126A6FAD-0EF7-40D8-B463-8A6A5785B50D}" type="parTrans" cxnId="{71818547-1687-4B98-87A8-44ECC0EB419C}">
      <dgm:prSet/>
      <dgm:spPr/>
      <dgm:t>
        <a:bodyPr/>
        <a:lstStyle/>
        <a:p>
          <a:endParaRPr lang="ru-RU"/>
        </a:p>
      </dgm:t>
    </dgm:pt>
    <dgm:pt modelId="{BBCCABE5-6981-46A2-BC28-87F5AD0AC0F9}" type="sibTrans" cxnId="{71818547-1687-4B98-87A8-44ECC0EB419C}">
      <dgm:prSet/>
      <dgm:spPr/>
      <dgm:t>
        <a:bodyPr/>
        <a:lstStyle/>
        <a:p>
          <a:endParaRPr lang="ru-RU"/>
        </a:p>
      </dgm:t>
    </dgm:pt>
    <dgm:pt modelId="{7A510BA6-174A-4674-AEE0-CCC6C07B5326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«Ролевая маска». «Прогнозирование развития ситуации», «Импровизация на свободную тему», «Обнажение противоречий», Встречные вопросы», «Сочини конец истории», </a:t>
          </a:r>
        </a:p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«Любимые книги», Прием «Творчество на заданную тему», «Киностудия</a:t>
          </a:r>
          <a:r>
            <a:rPr lang="ru-RU" sz="1600" dirty="0" smtClean="0"/>
            <a:t>». 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95AA16D4-4417-4D5A-9FE6-A3F0B9174F35}" type="parTrans" cxnId="{3824AAF5-F05D-426F-A5F5-6B4563D70882}">
      <dgm:prSet/>
      <dgm:spPr/>
      <dgm:t>
        <a:bodyPr/>
        <a:lstStyle/>
        <a:p>
          <a:endParaRPr lang="ru-RU"/>
        </a:p>
      </dgm:t>
    </dgm:pt>
    <dgm:pt modelId="{81DF88B8-3363-4E97-B84C-DA70B53CB72D}" type="sibTrans" cxnId="{3824AAF5-F05D-426F-A5F5-6B4563D70882}">
      <dgm:prSet/>
      <dgm:spPr/>
      <dgm:t>
        <a:bodyPr/>
        <a:lstStyle/>
        <a:p>
          <a:endParaRPr lang="ru-RU"/>
        </a:p>
      </dgm:t>
    </dgm:pt>
    <dgm:pt modelId="{3353C5EA-D600-47A6-B697-FEB81B41157D}" type="pres">
      <dgm:prSet presAssocID="{69CF780B-AF23-4A61-83D5-7EE8D8C42EE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963BB9B-842B-4C0D-8DB0-AC156CCC3660}" type="pres">
      <dgm:prSet presAssocID="{0D001E1A-F3FB-42E0-97C9-87174D1C7DA9}" presName="posSpace" presStyleCnt="0"/>
      <dgm:spPr/>
    </dgm:pt>
    <dgm:pt modelId="{7ECDA93B-42AF-4BB5-8A3D-E509A726B578}" type="pres">
      <dgm:prSet presAssocID="{0D001E1A-F3FB-42E0-97C9-87174D1C7DA9}" presName="vertFlow" presStyleCnt="0"/>
      <dgm:spPr/>
    </dgm:pt>
    <dgm:pt modelId="{AD739576-94CC-4DB3-84DE-57A8761DB741}" type="pres">
      <dgm:prSet presAssocID="{0D001E1A-F3FB-42E0-97C9-87174D1C7DA9}" presName="topSpace" presStyleCnt="0"/>
      <dgm:spPr/>
    </dgm:pt>
    <dgm:pt modelId="{0FE7A5B5-2E98-40F0-A23C-5245DCDF86D4}" type="pres">
      <dgm:prSet presAssocID="{0D001E1A-F3FB-42E0-97C9-87174D1C7DA9}" presName="firstComp" presStyleCnt="0"/>
      <dgm:spPr/>
    </dgm:pt>
    <dgm:pt modelId="{8EA37E9D-9967-4EE1-AD94-33A643046627}" type="pres">
      <dgm:prSet presAssocID="{0D001E1A-F3FB-42E0-97C9-87174D1C7DA9}" presName="firstChild" presStyleLbl="bgAccFollowNode1" presStyleIdx="0" presStyleCnt="2" custScaleX="110000" custScaleY="152681" custLinFactNeighborX="-1595" custLinFactNeighborY="8418"/>
      <dgm:spPr/>
      <dgm:t>
        <a:bodyPr/>
        <a:lstStyle/>
        <a:p>
          <a:endParaRPr lang="ru-RU"/>
        </a:p>
      </dgm:t>
    </dgm:pt>
    <dgm:pt modelId="{1807F795-E06F-4200-8079-3A53D1FEF74B}" type="pres">
      <dgm:prSet presAssocID="{0D001E1A-F3FB-42E0-97C9-87174D1C7DA9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5AF6F-9B1A-4014-B545-5138331E31EC}" type="pres">
      <dgm:prSet presAssocID="{0D001E1A-F3FB-42E0-97C9-87174D1C7DA9}" presName="negSpace" presStyleCnt="0"/>
      <dgm:spPr/>
    </dgm:pt>
    <dgm:pt modelId="{2184504A-09F3-4787-A6BA-2DF1BAD27440}" type="pres">
      <dgm:prSet presAssocID="{0D001E1A-F3FB-42E0-97C9-87174D1C7DA9}" presName="circle" presStyleLbl="node1" presStyleIdx="0" presStyleCnt="2" custLinFactNeighborX="-5824" custLinFactNeighborY="-17641"/>
      <dgm:spPr/>
      <dgm:t>
        <a:bodyPr/>
        <a:lstStyle/>
        <a:p>
          <a:endParaRPr lang="ru-RU"/>
        </a:p>
      </dgm:t>
    </dgm:pt>
    <dgm:pt modelId="{86D27F0B-8A96-4A66-A097-2C37CE261C23}" type="pres">
      <dgm:prSet presAssocID="{FE8B646F-AAED-4E02-8E9C-EB153BA71AFD}" presName="transSpace" presStyleCnt="0"/>
      <dgm:spPr/>
    </dgm:pt>
    <dgm:pt modelId="{5F3E473D-4E69-49A5-831E-09F9ABC1483D}" type="pres">
      <dgm:prSet presAssocID="{172465A7-A3DB-4ECA-A4AC-616890673CA0}" presName="posSpace" presStyleCnt="0"/>
      <dgm:spPr/>
    </dgm:pt>
    <dgm:pt modelId="{B3655AB0-D707-4443-B2D3-FDC1AB8EF48F}" type="pres">
      <dgm:prSet presAssocID="{172465A7-A3DB-4ECA-A4AC-616890673CA0}" presName="vertFlow" presStyleCnt="0"/>
      <dgm:spPr/>
    </dgm:pt>
    <dgm:pt modelId="{C3171CCB-2159-4003-A92D-DB11DC3CAF03}" type="pres">
      <dgm:prSet presAssocID="{172465A7-A3DB-4ECA-A4AC-616890673CA0}" presName="topSpace" presStyleCnt="0"/>
      <dgm:spPr/>
    </dgm:pt>
    <dgm:pt modelId="{FF37556B-1025-4DDE-BDCE-1233ABE70809}" type="pres">
      <dgm:prSet presAssocID="{172465A7-A3DB-4ECA-A4AC-616890673CA0}" presName="firstComp" presStyleCnt="0"/>
      <dgm:spPr/>
    </dgm:pt>
    <dgm:pt modelId="{92ACDF97-2DDC-429C-B68A-A07821DE2917}" type="pres">
      <dgm:prSet presAssocID="{172465A7-A3DB-4ECA-A4AC-616890673CA0}" presName="firstChild" presStyleLbl="bgAccFollowNode1" presStyleIdx="1" presStyleCnt="2" custScaleX="110000" custScaleY="155066" custLinFactNeighborX="-10727" custLinFactNeighborY="536"/>
      <dgm:spPr/>
      <dgm:t>
        <a:bodyPr/>
        <a:lstStyle/>
        <a:p>
          <a:endParaRPr lang="ru-RU"/>
        </a:p>
      </dgm:t>
    </dgm:pt>
    <dgm:pt modelId="{44943E3B-2766-4437-8A72-781E43463471}" type="pres">
      <dgm:prSet presAssocID="{172465A7-A3DB-4ECA-A4AC-616890673CA0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957A0-5DC3-45D0-81DC-FC655D215063}" type="pres">
      <dgm:prSet presAssocID="{172465A7-A3DB-4ECA-A4AC-616890673CA0}" presName="negSpace" presStyleCnt="0"/>
      <dgm:spPr/>
    </dgm:pt>
    <dgm:pt modelId="{9B9C6350-9050-412A-AE36-97D22B42323F}" type="pres">
      <dgm:prSet presAssocID="{172465A7-A3DB-4ECA-A4AC-616890673CA0}" presName="circle" presStyleLbl="node1" presStyleIdx="1" presStyleCnt="2" custLinFactNeighborX="-13461" custLinFactNeighborY="-17153"/>
      <dgm:spPr/>
      <dgm:t>
        <a:bodyPr/>
        <a:lstStyle/>
        <a:p>
          <a:endParaRPr lang="ru-RU"/>
        </a:p>
      </dgm:t>
    </dgm:pt>
  </dgm:ptLst>
  <dgm:cxnLst>
    <dgm:cxn modelId="{9EBF919E-4101-4A55-B1DC-5F11843B7E0F}" srcId="{0D001E1A-F3FB-42E0-97C9-87174D1C7DA9}" destId="{54F473DF-5D44-472D-B6F8-71A38F81825F}" srcOrd="0" destOrd="0" parTransId="{C17E7AB6-E224-4E28-98F5-F5B7A84056E6}" sibTransId="{23F38118-E1FA-42EF-880B-F08E3AE04517}"/>
    <dgm:cxn modelId="{39453062-8CE9-42B4-93E9-1EC694ECA31B}" type="presOf" srcId="{54F473DF-5D44-472D-B6F8-71A38F81825F}" destId="{1807F795-E06F-4200-8079-3A53D1FEF74B}" srcOrd="1" destOrd="0" presId="urn:microsoft.com/office/officeart/2005/8/layout/hList9"/>
    <dgm:cxn modelId="{E89CFF84-1FA9-4DA4-8DC9-91C831CB1BCE}" type="presOf" srcId="{69CF780B-AF23-4A61-83D5-7EE8D8C42EE0}" destId="{3353C5EA-D600-47A6-B697-FEB81B41157D}" srcOrd="0" destOrd="0" presId="urn:microsoft.com/office/officeart/2005/8/layout/hList9"/>
    <dgm:cxn modelId="{3824AAF5-F05D-426F-A5F5-6B4563D70882}" srcId="{172465A7-A3DB-4ECA-A4AC-616890673CA0}" destId="{7A510BA6-174A-4674-AEE0-CCC6C07B5326}" srcOrd="0" destOrd="0" parTransId="{95AA16D4-4417-4D5A-9FE6-A3F0B9174F35}" sibTransId="{81DF88B8-3363-4E97-B84C-DA70B53CB72D}"/>
    <dgm:cxn modelId="{9604146E-2267-43F0-84FD-E2B2BAD72CBB}" srcId="{69CF780B-AF23-4A61-83D5-7EE8D8C42EE0}" destId="{0D001E1A-F3FB-42E0-97C9-87174D1C7DA9}" srcOrd="0" destOrd="0" parTransId="{97EAD8D5-DE5F-451F-AD4C-C3329AEDD7D0}" sibTransId="{FE8B646F-AAED-4E02-8E9C-EB153BA71AFD}"/>
    <dgm:cxn modelId="{71818547-1687-4B98-87A8-44ECC0EB419C}" srcId="{69CF780B-AF23-4A61-83D5-7EE8D8C42EE0}" destId="{172465A7-A3DB-4ECA-A4AC-616890673CA0}" srcOrd="1" destOrd="0" parTransId="{126A6FAD-0EF7-40D8-B463-8A6A5785B50D}" sibTransId="{BBCCABE5-6981-46A2-BC28-87F5AD0AC0F9}"/>
    <dgm:cxn modelId="{CD4B550B-A702-4BD1-BA52-025399896BF2}" type="presOf" srcId="{7A510BA6-174A-4674-AEE0-CCC6C07B5326}" destId="{92ACDF97-2DDC-429C-B68A-A07821DE2917}" srcOrd="0" destOrd="0" presId="urn:microsoft.com/office/officeart/2005/8/layout/hList9"/>
    <dgm:cxn modelId="{875315E4-E6D8-43C5-8859-F6C0B68F354A}" type="presOf" srcId="{7A510BA6-174A-4674-AEE0-CCC6C07B5326}" destId="{44943E3B-2766-4437-8A72-781E43463471}" srcOrd="1" destOrd="0" presId="urn:microsoft.com/office/officeart/2005/8/layout/hList9"/>
    <dgm:cxn modelId="{BFFC8157-C1F9-48A7-A15F-21D1E882F139}" type="presOf" srcId="{0D001E1A-F3FB-42E0-97C9-87174D1C7DA9}" destId="{2184504A-09F3-4787-A6BA-2DF1BAD27440}" srcOrd="0" destOrd="0" presId="urn:microsoft.com/office/officeart/2005/8/layout/hList9"/>
    <dgm:cxn modelId="{3D6C0F79-6467-4C99-913B-3F1E3736E14F}" type="presOf" srcId="{172465A7-A3DB-4ECA-A4AC-616890673CA0}" destId="{9B9C6350-9050-412A-AE36-97D22B42323F}" srcOrd="0" destOrd="0" presId="urn:microsoft.com/office/officeart/2005/8/layout/hList9"/>
    <dgm:cxn modelId="{8FC0FE53-0EC5-4E57-B7C8-40AE1FE564FE}" type="presOf" srcId="{54F473DF-5D44-472D-B6F8-71A38F81825F}" destId="{8EA37E9D-9967-4EE1-AD94-33A643046627}" srcOrd="0" destOrd="0" presId="urn:microsoft.com/office/officeart/2005/8/layout/hList9"/>
    <dgm:cxn modelId="{F0D7715A-3993-4563-8B80-409125737574}" type="presParOf" srcId="{3353C5EA-D600-47A6-B697-FEB81B41157D}" destId="{C963BB9B-842B-4C0D-8DB0-AC156CCC3660}" srcOrd="0" destOrd="0" presId="urn:microsoft.com/office/officeart/2005/8/layout/hList9"/>
    <dgm:cxn modelId="{B15E362A-8CDD-4133-8554-080D450968A2}" type="presParOf" srcId="{3353C5EA-D600-47A6-B697-FEB81B41157D}" destId="{7ECDA93B-42AF-4BB5-8A3D-E509A726B578}" srcOrd="1" destOrd="0" presId="urn:microsoft.com/office/officeart/2005/8/layout/hList9"/>
    <dgm:cxn modelId="{311E4DF6-35D4-4F98-B613-F939CADAB8DE}" type="presParOf" srcId="{7ECDA93B-42AF-4BB5-8A3D-E509A726B578}" destId="{AD739576-94CC-4DB3-84DE-57A8761DB741}" srcOrd="0" destOrd="0" presId="urn:microsoft.com/office/officeart/2005/8/layout/hList9"/>
    <dgm:cxn modelId="{BC16A76C-2A5F-4080-813D-77763E0166D1}" type="presParOf" srcId="{7ECDA93B-42AF-4BB5-8A3D-E509A726B578}" destId="{0FE7A5B5-2E98-40F0-A23C-5245DCDF86D4}" srcOrd="1" destOrd="0" presId="urn:microsoft.com/office/officeart/2005/8/layout/hList9"/>
    <dgm:cxn modelId="{13420C89-9EE1-455A-A1E8-037292DC4246}" type="presParOf" srcId="{0FE7A5B5-2E98-40F0-A23C-5245DCDF86D4}" destId="{8EA37E9D-9967-4EE1-AD94-33A643046627}" srcOrd="0" destOrd="0" presId="urn:microsoft.com/office/officeart/2005/8/layout/hList9"/>
    <dgm:cxn modelId="{880647FD-2E08-4773-9382-5A341C06D674}" type="presParOf" srcId="{0FE7A5B5-2E98-40F0-A23C-5245DCDF86D4}" destId="{1807F795-E06F-4200-8079-3A53D1FEF74B}" srcOrd="1" destOrd="0" presId="urn:microsoft.com/office/officeart/2005/8/layout/hList9"/>
    <dgm:cxn modelId="{6E008498-58B1-442D-AF4D-15B59430054D}" type="presParOf" srcId="{3353C5EA-D600-47A6-B697-FEB81B41157D}" destId="{8A15AF6F-9B1A-4014-B545-5138331E31EC}" srcOrd="2" destOrd="0" presId="urn:microsoft.com/office/officeart/2005/8/layout/hList9"/>
    <dgm:cxn modelId="{773045C5-5096-428D-84BB-D65AF81AD176}" type="presParOf" srcId="{3353C5EA-D600-47A6-B697-FEB81B41157D}" destId="{2184504A-09F3-4787-A6BA-2DF1BAD27440}" srcOrd="3" destOrd="0" presId="urn:microsoft.com/office/officeart/2005/8/layout/hList9"/>
    <dgm:cxn modelId="{7B650969-AC2F-482E-B695-6528115DCB35}" type="presParOf" srcId="{3353C5EA-D600-47A6-B697-FEB81B41157D}" destId="{86D27F0B-8A96-4A66-A097-2C37CE261C23}" srcOrd="4" destOrd="0" presId="urn:microsoft.com/office/officeart/2005/8/layout/hList9"/>
    <dgm:cxn modelId="{724C80AE-89F5-4688-9E50-81FFE2BB3A80}" type="presParOf" srcId="{3353C5EA-D600-47A6-B697-FEB81B41157D}" destId="{5F3E473D-4E69-49A5-831E-09F9ABC1483D}" srcOrd="5" destOrd="0" presId="urn:microsoft.com/office/officeart/2005/8/layout/hList9"/>
    <dgm:cxn modelId="{82EEFE78-6C01-46B1-AA0C-0681EF126C23}" type="presParOf" srcId="{3353C5EA-D600-47A6-B697-FEB81B41157D}" destId="{B3655AB0-D707-4443-B2D3-FDC1AB8EF48F}" srcOrd="6" destOrd="0" presId="urn:microsoft.com/office/officeart/2005/8/layout/hList9"/>
    <dgm:cxn modelId="{0C8E7D99-5071-4751-98A7-76B97D500D69}" type="presParOf" srcId="{B3655AB0-D707-4443-B2D3-FDC1AB8EF48F}" destId="{C3171CCB-2159-4003-A92D-DB11DC3CAF03}" srcOrd="0" destOrd="0" presId="urn:microsoft.com/office/officeart/2005/8/layout/hList9"/>
    <dgm:cxn modelId="{8A6981DF-E7BD-4A42-9347-CE188D7FC8EF}" type="presParOf" srcId="{B3655AB0-D707-4443-B2D3-FDC1AB8EF48F}" destId="{FF37556B-1025-4DDE-BDCE-1233ABE70809}" srcOrd="1" destOrd="0" presId="urn:microsoft.com/office/officeart/2005/8/layout/hList9"/>
    <dgm:cxn modelId="{A03B6643-EEDC-4F7B-8EC0-D76A1E968BA2}" type="presParOf" srcId="{FF37556B-1025-4DDE-BDCE-1233ABE70809}" destId="{92ACDF97-2DDC-429C-B68A-A07821DE2917}" srcOrd="0" destOrd="0" presId="urn:microsoft.com/office/officeart/2005/8/layout/hList9"/>
    <dgm:cxn modelId="{D61EC775-E26F-4BC6-89B8-63AF43EE5D78}" type="presParOf" srcId="{FF37556B-1025-4DDE-BDCE-1233ABE70809}" destId="{44943E3B-2766-4437-8A72-781E43463471}" srcOrd="1" destOrd="0" presId="urn:microsoft.com/office/officeart/2005/8/layout/hList9"/>
    <dgm:cxn modelId="{25A5C370-E77D-490A-A9A1-317A80345712}" type="presParOf" srcId="{3353C5EA-D600-47A6-B697-FEB81B41157D}" destId="{172957A0-5DC3-45D0-81DC-FC655D215063}" srcOrd="7" destOrd="0" presId="urn:microsoft.com/office/officeart/2005/8/layout/hList9"/>
    <dgm:cxn modelId="{9099C1CD-5B8E-4C09-B079-3381BCF22762}" type="presParOf" srcId="{3353C5EA-D600-47A6-B697-FEB81B41157D}" destId="{9B9C6350-9050-412A-AE36-97D22B42323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687D6-DF07-435A-8C79-BA55D672387B}">
      <dsp:nvSpPr>
        <dsp:cNvPr id="0" name=""/>
        <dsp:cNvSpPr/>
      </dsp:nvSpPr>
      <dsp:spPr>
        <a:xfrm>
          <a:off x="834" y="433419"/>
          <a:ext cx="3592793" cy="4311352"/>
        </a:xfrm>
        <a:prstGeom prst="roundRect">
          <a:avLst>
            <a:gd name="adj" fmla="val 5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Воспитательный                    компонент</a:t>
          </a:r>
          <a:endParaRPr lang="ru-RU" sz="2400" b="1" kern="1200" dirty="0">
            <a:solidFill>
              <a:schemeClr val="tx1"/>
            </a:solidFill>
          </a:endParaRPr>
        </a:p>
      </dsp:txBody>
      <dsp:txXfrm rot="16200000">
        <a:off x="-1407540" y="1841794"/>
        <a:ext cx="3535309" cy="718558"/>
      </dsp:txXfrm>
    </dsp:sp>
    <dsp:sp modelId="{F3FD4ADC-C4FC-4C56-A307-6E244FF161B0}">
      <dsp:nvSpPr>
        <dsp:cNvPr id="0" name=""/>
        <dsp:cNvSpPr/>
      </dsp:nvSpPr>
      <dsp:spPr>
        <a:xfrm>
          <a:off x="719393" y="433419"/>
          <a:ext cx="2676631" cy="431135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/>
            <a:ea typeface="Calibri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/>
            <a:ea typeface="Calibri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/>
              <a:ea typeface="Calibri"/>
            </a:rPr>
            <a:t>Образовательные результаты ФГОС СО(п)О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9393" y="433419"/>
        <a:ext cx="2676631" cy="4311352"/>
      </dsp:txXfrm>
    </dsp:sp>
    <dsp:sp modelId="{CF1D0E96-73F1-4569-A791-6530D9966E8D}">
      <dsp:nvSpPr>
        <dsp:cNvPr id="0" name=""/>
        <dsp:cNvSpPr/>
      </dsp:nvSpPr>
      <dsp:spPr>
        <a:xfrm>
          <a:off x="3719376" y="433419"/>
          <a:ext cx="3592793" cy="4311352"/>
        </a:xfrm>
        <a:prstGeom prst="roundRect">
          <a:avLst>
            <a:gd name="adj" fmla="val 5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Воспитательный                    компонент</a:t>
          </a:r>
          <a:r>
            <a:rPr lang="ru-RU" sz="2400" b="0" kern="1200" dirty="0" smtClean="0"/>
            <a:t>               </a:t>
          </a:r>
          <a:endParaRPr lang="ru-RU" sz="2400" b="0" kern="1200" dirty="0"/>
        </a:p>
      </dsp:txBody>
      <dsp:txXfrm rot="16200000">
        <a:off x="2311001" y="1841794"/>
        <a:ext cx="3535309" cy="718558"/>
      </dsp:txXfrm>
    </dsp:sp>
    <dsp:sp modelId="{378ACAEC-45E7-4A9D-8437-328A2C0E5A8E}">
      <dsp:nvSpPr>
        <dsp:cNvPr id="0" name=""/>
        <dsp:cNvSpPr/>
      </dsp:nvSpPr>
      <dsp:spPr>
        <a:xfrm rot="5400000">
          <a:off x="3420334" y="3862364"/>
          <a:ext cx="634012" cy="538919"/>
        </a:xfrm>
        <a:prstGeom prst="flowChartExtra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792C0-88E4-463B-AC93-C322C6A25CCF}">
      <dsp:nvSpPr>
        <dsp:cNvPr id="0" name=""/>
        <dsp:cNvSpPr/>
      </dsp:nvSpPr>
      <dsp:spPr>
        <a:xfrm>
          <a:off x="4437935" y="433419"/>
          <a:ext cx="2676631" cy="431135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/>
            <a:ea typeface="Calibri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/>
            <a:ea typeface="Calibri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/>
              <a:ea typeface="Calibri"/>
            </a:rPr>
            <a:t>Образовательные результаты ФГОС СПО-3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/>
              <a:ea typeface="Calibri"/>
            </a:rPr>
            <a:t>ФГОС СПО-3+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/>
              <a:ea typeface="Calibri"/>
            </a:rPr>
            <a:t>ФГОС СПО-3++</a:t>
          </a:r>
          <a:endParaRPr lang="ru-RU" sz="2800" kern="1200" dirty="0"/>
        </a:p>
      </dsp:txBody>
      <dsp:txXfrm>
        <a:off x="4437935" y="433419"/>
        <a:ext cx="2676631" cy="4311352"/>
      </dsp:txXfrm>
    </dsp:sp>
    <dsp:sp modelId="{D06A5D7B-D098-40C9-B5BD-511CF5444338}">
      <dsp:nvSpPr>
        <dsp:cNvPr id="0" name=""/>
        <dsp:cNvSpPr/>
      </dsp:nvSpPr>
      <dsp:spPr>
        <a:xfrm>
          <a:off x="7437918" y="433419"/>
          <a:ext cx="3592793" cy="4311352"/>
        </a:xfrm>
        <a:prstGeom prst="roundRect">
          <a:avLst>
            <a:gd name="adj" fmla="val 5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Воспитательный                    компонент</a:t>
          </a:r>
          <a:endParaRPr lang="ru-RU" sz="2400" b="1" kern="1200" dirty="0">
            <a:solidFill>
              <a:schemeClr val="tx1"/>
            </a:solidFill>
          </a:endParaRPr>
        </a:p>
      </dsp:txBody>
      <dsp:txXfrm rot="16200000">
        <a:off x="6029543" y="1841794"/>
        <a:ext cx="3535309" cy="718558"/>
      </dsp:txXfrm>
    </dsp:sp>
    <dsp:sp modelId="{EFC6625E-1DA5-455D-B04D-73C511B27502}">
      <dsp:nvSpPr>
        <dsp:cNvPr id="0" name=""/>
        <dsp:cNvSpPr/>
      </dsp:nvSpPr>
      <dsp:spPr>
        <a:xfrm rot="5400000">
          <a:off x="7138876" y="3862364"/>
          <a:ext cx="634012" cy="538919"/>
        </a:xfrm>
        <a:prstGeom prst="flowChartExtra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B9167-58F3-460F-B7A6-0B99238BC077}">
      <dsp:nvSpPr>
        <dsp:cNvPr id="0" name=""/>
        <dsp:cNvSpPr/>
      </dsp:nvSpPr>
      <dsp:spPr>
        <a:xfrm>
          <a:off x="8156476" y="433419"/>
          <a:ext cx="2676631" cy="431135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/>
            <a:ea typeface="Calibri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1"/>
            </a:solidFill>
            <a:latin typeface="Times New Roman"/>
            <a:ea typeface="Calibri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/>
              <a:ea typeface="Calibri"/>
            </a:rPr>
            <a:t>Образовательные результаты ФГОС СПО-4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156476" y="433419"/>
        <a:ext cx="2676631" cy="4311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643F0-A60A-4273-AE7A-78AF07499885}">
      <dsp:nvSpPr>
        <dsp:cNvPr id="0" name=""/>
        <dsp:cNvSpPr/>
      </dsp:nvSpPr>
      <dsp:spPr>
        <a:xfrm>
          <a:off x="53188" y="2189"/>
          <a:ext cx="3512655" cy="2107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/>
              </a:solidFill>
              <a:latin typeface="Arial Black" panose="020B0A04020102020204" pitchFamily="34" charset="0"/>
            </a:rPr>
            <a:t>Формы</a:t>
          </a:r>
          <a:endParaRPr lang="ru-RU" sz="4700" kern="1200" dirty="0">
            <a:solidFill>
              <a:schemeClr val="tx2"/>
            </a:solidFill>
            <a:latin typeface="Arial Black" panose="020B0A04020102020204" pitchFamily="34" charset="0"/>
          </a:endParaRPr>
        </a:p>
      </dsp:txBody>
      <dsp:txXfrm>
        <a:off x="53188" y="2189"/>
        <a:ext cx="3512655" cy="2107593"/>
      </dsp:txXfrm>
    </dsp:sp>
    <dsp:sp modelId="{368EBE0A-9B34-4942-A1BE-F2F3BB7EFCB6}">
      <dsp:nvSpPr>
        <dsp:cNvPr id="0" name=""/>
        <dsp:cNvSpPr/>
      </dsp:nvSpPr>
      <dsp:spPr>
        <a:xfrm>
          <a:off x="3917108" y="2189"/>
          <a:ext cx="3512655" cy="2107593"/>
        </a:xfrm>
        <a:prstGeom prst="rect">
          <a:avLst/>
        </a:prstGeom>
        <a:solidFill>
          <a:schemeClr val="accent5">
            <a:hueOff val="2906767"/>
            <a:satOff val="3252"/>
            <a:lumOff val="-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/>
              </a:solidFill>
              <a:latin typeface="Arial Black" panose="020B0A04020102020204" pitchFamily="34" charset="0"/>
            </a:rPr>
            <a:t>Методы</a:t>
          </a:r>
          <a:endParaRPr lang="ru-RU" sz="4700" kern="1200" dirty="0">
            <a:solidFill>
              <a:schemeClr val="tx2"/>
            </a:solidFill>
            <a:latin typeface="Arial Black" panose="020B0A04020102020204" pitchFamily="34" charset="0"/>
          </a:endParaRPr>
        </a:p>
      </dsp:txBody>
      <dsp:txXfrm>
        <a:off x="3917108" y="2189"/>
        <a:ext cx="3512655" cy="2107593"/>
      </dsp:txXfrm>
    </dsp:sp>
    <dsp:sp modelId="{6B31EFE8-7543-4C8F-9506-A4EDBBD05AE9}">
      <dsp:nvSpPr>
        <dsp:cNvPr id="0" name=""/>
        <dsp:cNvSpPr/>
      </dsp:nvSpPr>
      <dsp:spPr>
        <a:xfrm>
          <a:off x="7781029" y="2189"/>
          <a:ext cx="3512655" cy="2107593"/>
        </a:xfrm>
        <a:prstGeom prst="rect">
          <a:avLst/>
        </a:prstGeom>
        <a:solidFill>
          <a:schemeClr val="accent5">
            <a:hueOff val="5813535"/>
            <a:satOff val="6503"/>
            <a:lumOff val="-10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/>
              </a:solidFill>
              <a:latin typeface="Arial Black" panose="020B0A04020102020204" pitchFamily="34" charset="0"/>
            </a:rPr>
            <a:t>Приемы</a:t>
          </a:r>
          <a:endParaRPr lang="ru-RU" sz="4700" kern="1200" dirty="0">
            <a:solidFill>
              <a:schemeClr val="tx2"/>
            </a:solidFill>
            <a:latin typeface="Arial Black" panose="020B0A04020102020204" pitchFamily="34" charset="0"/>
          </a:endParaRPr>
        </a:p>
      </dsp:txBody>
      <dsp:txXfrm>
        <a:off x="7781029" y="2189"/>
        <a:ext cx="3512655" cy="2107593"/>
      </dsp:txXfrm>
    </dsp:sp>
    <dsp:sp modelId="{43455041-E552-4591-8313-4C2A9A3D751A}">
      <dsp:nvSpPr>
        <dsp:cNvPr id="0" name=""/>
        <dsp:cNvSpPr/>
      </dsp:nvSpPr>
      <dsp:spPr>
        <a:xfrm>
          <a:off x="3917108" y="2461048"/>
          <a:ext cx="3512655" cy="2107593"/>
        </a:xfrm>
        <a:prstGeom prst="rect">
          <a:avLst/>
        </a:prstGeom>
        <a:solidFill>
          <a:schemeClr val="accent5">
            <a:hueOff val="8720302"/>
            <a:satOff val="9755"/>
            <a:lumOff val="-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chemeClr val="tx2"/>
              </a:solidFill>
              <a:latin typeface="Arial Black" panose="020B0A04020102020204" pitchFamily="34" charset="0"/>
            </a:rPr>
            <a:t>Средства</a:t>
          </a:r>
          <a:endParaRPr lang="ru-RU" sz="4700" kern="1200" dirty="0">
            <a:solidFill>
              <a:schemeClr val="tx2"/>
            </a:solidFill>
            <a:latin typeface="Arial Black" panose="020B0A04020102020204" pitchFamily="34" charset="0"/>
          </a:endParaRPr>
        </a:p>
      </dsp:txBody>
      <dsp:txXfrm>
        <a:off x="3917108" y="2461048"/>
        <a:ext cx="3512655" cy="2107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A656A-ACA1-4B8E-93A5-F39625C415D5}">
      <dsp:nvSpPr>
        <dsp:cNvPr id="0" name=""/>
        <dsp:cNvSpPr/>
      </dsp:nvSpPr>
      <dsp:spPr>
        <a:xfrm>
          <a:off x="95025" y="384893"/>
          <a:ext cx="5371589" cy="1238400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Педагогические</a:t>
          </a:r>
          <a:endParaRPr lang="ru-RU" sz="4300" b="1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95025" y="384893"/>
        <a:ext cx="5371589" cy="1238400"/>
      </dsp:txXfrm>
    </dsp:sp>
    <dsp:sp modelId="{29E7F4BF-2DC4-4E95-BB0A-261B6811DA3C}">
      <dsp:nvSpPr>
        <dsp:cNvPr id="0" name=""/>
        <dsp:cNvSpPr/>
      </dsp:nvSpPr>
      <dsp:spPr>
        <a:xfrm>
          <a:off x="71283" y="1625288"/>
          <a:ext cx="5371589" cy="3651707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методы формирования и коррекции сознания личности </a:t>
          </a:r>
          <a:r>
            <a:rPr lang="ru-RU" sz="1200" b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Убеждение, внушение, беседа, лекция, дискуссия, метод примера)</a:t>
          </a:r>
          <a:endParaRPr lang="ru-RU" sz="1200" b="0" kern="120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методы организации деятельности и формирования опыта поведения </a:t>
          </a:r>
          <a:r>
            <a:rPr lang="ru-RU" sz="1200" b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Педагогическое требование, общественное мнение, приучение, упражнение, поручение, создание воспитывающих ситуаций)</a:t>
          </a:r>
          <a:endParaRPr lang="ru-RU" sz="1200" b="0" kern="1200" dirty="0">
            <a:solidFill>
              <a:srgbClr val="444444"/>
            </a:solidFill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методы стимулирования деятельности </a:t>
          </a:r>
          <a:r>
            <a:rPr lang="ru-RU" sz="1200" b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Соревнование, поощрение, наказание, создание ситуации успеха)</a:t>
          </a:r>
          <a:endParaRPr lang="ru-RU" sz="1200" b="0" kern="120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71283" y="1625288"/>
        <a:ext cx="5371589" cy="3651707"/>
      </dsp:txXfrm>
    </dsp:sp>
    <dsp:sp modelId="{E4CD4FBA-8512-48CF-A7BD-2260CA7498FA}">
      <dsp:nvSpPr>
        <dsp:cNvPr id="0" name=""/>
        <dsp:cNvSpPr/>
      </dsp:nvSpPr>
      <dsp:spPr>
        <a:xfrm>
          <a:off x="6123668" y="399085"/>
          <a:ext cx="5371589" cy="1238400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Психологические</a:t>
          </a:r>
          <a:endParaRPr lang="ru-RU" sz="4300" b="1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6123668" y="399085"/>
        <a:ext cx="5371589" cy="1238400"/>
      </dsp:txXfrm>
    </dsp:sp>
    <dsp:sp modelId="{3D266A78-CEF3-41E0-95C7-3D38C827B400}">
      <dsp:nvSpPr>
        <dsp:cNvPr id="0" name=""/>
        <dsp:cNvSpPr/>
      </dsp:nvSpPr>
      <dsp:spPr>
        <a:xfrm>
          <a:off x="6146390" y="1637485"/>
          <a:ext cx="5326145" cy="3651707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 невербального воздействия </a:t>
          </a:r>
          <a:endParaRPr lang="ru-RU" sz="1200" b="0" i="0" kern="120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Позы, мимика, жесты, особенности произношения, тембр голоса, его высота и громкость, темп речи, паузы между словами, фразами, смех, плач, вздохи, речевые ошибки. Визуальное общение – направление взгляда, его длительность, частота контакта)</a:t>
          </a:r>
          <a:endParaRPr lang="ru-RU" sz="1200" b="0" i="0" kern="120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0" i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 эмоционального воздействия </a:t>
          </a:r>
          <a:r>
            <a:rPr lang="ru-RU" sz="1200" b="0" i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речи, её выразительность, действенность, интонационный рисунок, замедление и убыстрение темпа речи, интонационное выделение отдельных слов, паузы, логическое ударение, усиление звучания согласных, а также использование стилистически окрашенных слов и фразеологических оборотов. Это может быть употребление синтаксических средств)</a:t>
          </a:r>
          <a:endParaRPr lang="ru-RU" sz="1200" b="0" i="0" kern="120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0" i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метод рационального воздействия </a:t>
          </a:r>
          <a:r>
            <a:rPr lang="ru-RU" sz="1200" b="0" i="0" kern="1200" dirty="0" smtClean="0">
              <a:solidFill>
                <a:srgbClr val="444444"/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ru-RU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примеров, логические доказательства)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0" i="0" kern="1200" dirty="0">
            <a:solidFill>
              <a:srgbClr val="666699">
                <a:hueOff val="0"/>
                <a:satOff val="0"/>
                <a:lumOff val="0"/>
                <a:alphaOff val="0"/>
              </a:srgbClr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6146390" y="1637485"/>
        <a:ext cx="5326145" cy="3651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37E9D-9967-4EE1-AD94-33A643046627}">
      <dsp:nvSpPr>
        <dsp:cNvPr id="0" name=""/>
        <dsp:cNvSpPr/>
      </dsp:nvSpPr>
      <dsp:spPr>
        <a:xfrm>
          <a:off x="1374126" y="1729424"/>
          <a:ext cx="4094505" cy="3446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«Эстафета», «Взаимопомощь», «Акцент на лучшее», «Ломка стереотипов», «Истории про себя», «Общаться по правилам». «Общее мнение», «Коррекция позиций», «Справедливое распределение», «Обмен ролями», «Мизансцена».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029247" y="1729424"/>
        <a:ext cx="3439385" cy="3446092"/>
      </dsp:txXfrm>
    </dsp:sp>
    <dsp:sp modelId="{2184504A-09F3-4787-A6BA-2DF1BAD27440}">
      <dsp:nvSpPr>
        <dsp:cNvPr id="0" name=""/>
        <dsp:cNvSpPr/>
      </dsp:nvSpPr>
      <dsp:spPr>
        <a:xfrm>
          <a:off x="142294" y="239087"/>
          <a:ext cx="2255926" cy="225592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Первая группа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72667" y="569460"/>
        <a:ext cx="1595180" cy="1595180"/>
      </dsp:txXfrm>
    </dsp:sp>
    <dsp:sp modelId="{92ACDF97-2DDC-429C-B68A-A07821DE2917}">
      <dsp:nvSpPr>
        <dsp:cNvPr id="0" name=""/>
        <dsp:cNvSpPr/>
      </dsp:nvSpPr>
      <dsp:spPr>
        <a:xfrm>
          <a:off x="7384639" y="1551523"/>
          <a:ext cx="4094505" cy="349992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«Ролевая маска». «Прогнозирование развития ситуации», «Импровизация на свободную тему», «Обнажение противоречий», Встречные вопросы», «Сочини конец истории», </a:t>
          </a:r>
        </a:p>
        <a:p>
          <a:pPr marL="0" marR="0" lvl="0" indent="0" algn="l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«Любимые книги», Прием «Творчество на заданную тему», «Киностудия</a:t>
          </a:r>
          <a:r>
            <a:rPr lang="ru-RU" sz="1600" kern="1200" dirty="0" smtClean="0"/>
            <a:t>».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8039760" y="1551523"/>
        <a:ext cx="3439385" cy="3499923"/>
      </dsp:txXfrm>
    </dsp:sp>
    <dsp:sp modelId="{9B9C6350-9050-412A-AE36-97D22B42323F}">
      <dsp:nvSpPr>
        <dsp:cNvPr id="0" name=""/>
        <dsp:cNvSpPr/>
      </dsp:nvSpPr>
      <dsp:spPr>
        <a:xfrm>
          <a:off x="5991362" y="250096"/>
          <a:ext cx="2255926" cy="225592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Вторая Группа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6321735" y="580469"/>
        <a:ext cx="1595180" cy="1595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6DDAB7-E903-45EC-B4FE-9617482A8B97}" type="datetimeFigureOut">
              <a:rPr lang="ru-RU"/>
              <a:pPr>
                <a:defRPr/>
              </a:pPr>
              <a:t>25.10.2017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0686D2-FF92-4BAE-A562-B70EFA362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04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24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7E5C24-5FD0-41BF-9EBC-B0BE8950E9BD}" type="slidenum">
              <a:rPr lang="ru-RU" altLang="ru-RU" sz="1200">
                <a:solidFill>
                  <a:srgbClr val="000000"/>
                </a:solidFill>
              </a:rPr>
              <a:pPr algn="r"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1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6CC20B-4529-4E30-87CA-9DB5215AFB92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0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ltGray">
          <a:xfrm>
            <a:off x="0" y="6611938"/>
            <a:ext cx="12192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666699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1650" y="228600"/>
            <a:ext cx="153035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Company</a:t>
            </a:r>
          </a:p>
          <a:p>
            <a:pPr>
              <a:defRPr/>
            </a:pPr>
            <a:r>
              <a:rPr lang="en-US" sz="2400" b="1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828800" y="5867400"/>
            <a:ext cx="8737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4868864"/>
            <a:ext cx="12192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extLst/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5F87E83-E288-4095-9564-58FA79813EF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64600" y="152400"/>
            <a:ext cx="281940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825500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B647437-31AB-4015-A30F-F58D14665A6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52401"/>
            <a:ext cx="11277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152526"/>
            <a:ext cx="10972800" cy="5248275"/>
          </a:xfrm>
        </p:spPr>
        <p:txBody>
          <a:bodyPr/>
          <a:lstStyle/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97A091C-BDE7-47B1-BDDC-277ADA45AE0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ltGray">
          <a:xfrm>
            <a:off x="0" y="6611938"/>
            <a:ext cx="12192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666699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1650" y="228600"/>
            <a:ext cx="153035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Company</a:t>
            </a:r>
          </a:p>
          <a:p>
            <a:pPr>
              <a:defRPr/>
            </a:pPr>
            <a:r>
              <a:rPr lang="en-US" sz="2400" b="1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828800" y="5867400"/>
            <a:ext cx="8737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4868864"/>
            <a:ext cx="12192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extLst/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8FFB834-B32A-4497-8CB7-4658096A9C1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8F4F544-D4B1-4734-B202-03F515F913F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152526"/>
            <a:ext cx="53848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152526"/>
            <a:ext cx="53848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6B0CA2D-F10B-442C-B185-4387EFAA0F5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AE9BF36-3381-47D0-94D7-CBDC43A5E68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F5E9FA6-4F69-4C3F-8EA0-89120893CFB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FF1D4E3-D2FC-439B-9A84-E2B27E9FE34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BE8A346-22E2-42B0-A4BA-71E12247FAA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2777259-8A6B-4186-AE4E-CA987BCE61E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3A56146-6855-4B2D-AB2C-669AB1E4471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919E585-F2DB-4F44-8665-727C4C745F1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64600" y="152400"/>
            <a:ext cx="281940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825500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E4460A3-A69F-434E-9265-592E9273503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52401"/>
            <a:ext cx="11277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152526"/>
            <a:ext cx="10972800" cy="5248275"/>
          </a:xfrm>
        </p:spPr>
        <p:txBody>
          <a:bodyPr/>
          <a:lstStyle/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B14C858-3646-40C6-9226-25A5D367EB4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05EA32E-8B4E-46DC-A237-5242A9FE134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152526"/>
            <a:ext cx="53848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152526"/>
            <a:ext cx="53848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E81FA154-E52E-424B-8876-C904B582263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4EDCAF-062F-4331-B4F9-5FC54916D08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E184EC8-FF65-431C-8B92-FCD35D45C64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2B12F61-7EC4-4CCC-9B9D-1E75FBAE0D5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A7786DE-46CC-4699-A981-291A1B5927A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AEC4052-F8D0-4EF7-92F7-2920414AB5E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0"/>
            <a:ext cx="12192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6666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52525"/>
            <a:ext cx="10972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23200" y="6461125"/>
            <a:ext cx="3860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666699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73600" y="6461125"/>
            <a:ext cx="2844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666699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9C626A-EDD5-47F3-AD42-124AF22A91A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06400" y="152400"/>
            <a:ext cx="11277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gray">
          <a:xfrm>
            <a:off x="0" y="838200"/>
            <a:ext cx="12192000" cy="244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1000" b="1" dirty="0">
              <a:solidFill>
                <a:srgbClr val="FFFFFF"/>
              </a:solidFill>
              <a:latin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9050" y="838200"/>
            <a:ext cx="11277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0"/>
            <a:ext cx="12192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6666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52525"/>
            <a:ext cx="10972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23200" y="6461125"/>
            <a:ext cx="3860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666699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73600" y="6461125"/>
            <a:ext cx="2844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666699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B9DB42-1DE2-41A7-B321-B39EE5356E4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06400" y="152400"/>
            <a:ext cx="11277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gray">
          <a:xfrm>
            <a:off x="0" y="838200"/>
            <a:ext cx="12192000" cy="244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1000" b="1" dirty="0">
              <a:solidFill>
                <a:srgbClr val="FFFFFF"/>
              </a:solidFill>
              <a:latin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9050" y="838200"/>
            <a:ext cx="11277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0.png"/><Relationship Id="rId3" Type="http://schemas.openxmlformats.org/officeDocument/2006/relationships/oleObject" Target="../embeddings/_____Microsoft_Excel_97-20031.xls"/><Relationship Id="rId7" Type="http://schemas.openxmlformats.org/officeDocument/2006/relationships/oleObject" Target="../embeddings/_____Microsoft_Excel_97-20033.xls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_____Microsoft_Excel_97-20032.xls"/><Relationship Id="rId10" Type="http://schemas.openxmlformats.org/officeDocument/2006/relationships/image" Target="../media/image9.png"/><Relationship Id="rId4" Type="http://schemas.openxmlformats.org/officeDocument/2006/relationships/image" Target="../media/image4.e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2"/>
          <p:cNvSpPr txBox="1">
            <a:spLocks noGrp="1"/>
          </p:cNvSpPr>
          <p:nvPr/>
        </p:nvSpPr>
        <p:spPr bwMode="auto">
          <a:xfrm>
            <a:off x="7823200" y="4459288"/>
            <a:ext cx="3860800" cy="752475"/>
          </a:xfrm>
          <a:prstGeom prst="rect">
            <a:avLst/>
          </a:prstGeom>
          <a:noFill/>
          <a:extLst/>
        </p:spPr>
        <p:txBody>
          <a:bodyPr/>
          <a:lstStyle/>
          <a:p>
            <a:pPr algn="r"/>
            <a:endParaRPr lang="en-US" sz="1200" b="1">
              <a:solidFill>
                <a:srgbClr val="666699"/>
              </a:solidFill>
              <a:latin typeface="Verdana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 </a:t>
            </a:r>
          </a:p>
        </p:txBody>
      </p:sp>
      <p:sp>
        <p:nvSpPr>
          <p:cNvPr id="61444" name="Прямоугольник 26"/>
          <p:cNvSpPr>
            <a:spLocks noChangeArrowheads="1"/>
          </p:cNvSpPr>
          <p:nvPr/>
        </p:nvSpPr>
        <p:spPr bwMode="auto">
          <a:xfrm flipH="1" flipV="1">
            <a:off x="7242175" y="17208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altLang="ru-RU" sz="2000">
              <a:solidFill>
                <a:srgbClr val="FFFFFF"/>
              </a:solidFill>
            </a:endParaRPr>
          </a:p>
        </p:txBody>
      </p:sp>
      <p:sp>
        <p:nvSpPr>
          <p:cNvPr id="61445" name="Прямоугольник 69"/>
          <p:cNvSpPr>
            <a:spLocks noChangeArrowheads="1"/>
          </p:cNvSpPr>
          <p:nvPr/>
        </p:nvSpPr>
        <p:spPr bwMode="auto">
          <a:xfrm flipV="1">
            <a:off x="5586413" y="522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altLang="ru-RU" sz="2000">
              <a:solidFill>
                <a:srgbClr val="FFFFFF"/>
              </a:solidFill>
            </a:endParaRPr>
          </a:p>
        </p:txBody>
      </p:sp>
      <p:sp>
        <p:nvSpPr>
          <p:cNvPr id="61446" name="Прямоугольник 70"/>
          <p:cNvSpPr>
            <a:spLocks noChangeArrowheads="1"/>
          </p:cNvSpPr>
          <p:nvPr/>
        </p:nvSpPr>
        <p:spPr bwMode="auto">
          <a:xfrm>
            <a:off x="9731375" y="19081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000">
              <a:solidFill>
                <a:srgbClr val="FFFFFF"/>
              </a:solidFill>
            </a:endParaRPr>
          </a:p>
        </p:txBody>
      </p:sp>
      <p:sp>
        <p:nvSpPr>
          <p:cNvPr id="61447" name="TextBox 1"/>
          <p:cNvSpPr txBox="1">
            <a:spLocks noChangeArrowheads="1"/>
          </p:cNvSpPr>
          <p:nvPr/>
        </p:nvSpPr>
        <p:spPr bwMode="auto">
          <a:xfrm>
            <a:off x="1993900" y="1963738"/>
            <a:ext cx="86502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Некоторые подходы к реализации воспитательного компонента образовательного процесса</a:t>
            </a:r>
          </a:p>
        </p:txBody>
      </p:sp>
      <p:sp>
        <p:nvSpPr>
          <p:cNvPr id="61448" name="TextBox 2"/>
          <p:cNvSpPr txBox="1">
            <a:spLocks noChangeArrowheads="1"/>
          </p:cNvSpPr>
          <p:nvPr/>
        </p:nvSpPr>
        <p:spPr bwMode="auto">
          <a:xfrm>
            <a:off x="11504613" y="3248025"/>
            <a:ext cx="300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927076" y="5053567"/>
            <a:ext cx="54092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800080"/>
                </a:solidFill>
              </a:rPr>
              <a:t>	Ресурсы современного учебного занятия в условиях обновления содержания профессионального образования</a:t>
            </a:r>
            <a:endParaRPr lang="ru-RU" b="1" dirty="0">
              <a:solidFill>
                <a:srgbClr val="800080"/>
              </a:solidFill>
            </a:endParaRPr>
          </a:p>
          <a:p>
            <a:r>
              <a:rPr lang="ru-RU" b="1" dirty="0" smtClean="0">
                <a:solidFill>
                  <a:srgbClr val="800080"/>
                </a:solidFill>
              </a:rPr>
              <a:t>                    26.10.2017</a:t>
            </a:r>
            <a:endParaRPr lang="ru-RU" b="1" dirty="0">
              <a:solidFill>
                <a:srgbClr val="800080"/>
              </a:solidFill>
            </a:endParaRP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9" y="4011425"/>
            <a:ext cx="2878940" cy="229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735189"/>
              </p:ext>
            </p:extLst>
          </p:nvPr>
        </p:nvGraphicFramePr>
        <p:xfrm>
          <a:off x="323528" y="914293"/>
          <a:ext cx="11646800" cy="5791296"/>
        </p:xfrm>
        <a:graphic>
          <a:graphicData uri="http://schemas.openxmlformats.org/drawingml/2006/table">
            <a:tbl>
              <a:tblPr firstRow="1" bandRow="1"/>
              <a:tblGrid>
                <a:gridCol w="2656930"/>
                <a:gridCol w="1225336"/>
                <a:gridCol w="3882267"/>
                <a:gridCol w="3882267"/>
              </a:tblGrid>
              <a:tr h="378644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Технологическая карта занятия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99034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ППКРС (ППССЗ)___________________________________________________________________________________________________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51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УД.МДК_____________________________________________________________________________________________________________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9126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3203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824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Метапредметные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ОК, ПК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Личностные качества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занятия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 занятия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5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Ресурсы: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ИКТ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 средства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14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0232012"/>
              </p:ext>
            </p:extLst>
          </p:nvPr>
        </p:nvGraphicFramePr>
        <p:xfrm>
          <a:off x="251520" y="1211854"/>
          <a:ext cx="11457549" cy="5414581"/>
        </p:xfrm>
        <a:graphic>
          <a:graphicData uri="http://schemas.openxmlformats.org/drawingml/2006/table">
            <a:tbl>
              <a:tblPr firstRow="1" bandRow="1"/>
              <a:tblGrid>
                <a:gridCol w="3819183"/>
                <a:gridCol w="3819183"/>
                <a:gridCol w="3819183"/>
              </a:tblGrid>
              <a:tr h="42013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занятия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65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 этапы организации учебной деятельности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 этапа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84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Мотивационный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Контрольно-оценочный блок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42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Рефлексивный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  <a:tr h="587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Домашнее задание 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D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59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6"/>
            <a:ext cx="10972800" cy="630237"/>
          </a:xfrm>
          <a:solidFill>
            <a:srgbClr val="CCFFFF"/>
          </a:solidFill>
        </p:spPr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Результаты диагностики сформированности и развития качеств личности в рамках внедрения НМО воспитательного компонента образовательного процесса</a:t>
            </a:r>
            <a:endParaRPr lang="ru-RU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57348" name="Объект 4"/>
          <p:cNvGraphicFramePr>
            <a:graphicFrameLocks/>
          </p:cNvGraphicFramePr>
          <p:nvPr/>
        </p:nvGraphicFramePr>
        <p:xfrm>
          <a:off x="719668" y="1125538"/>
          <a:ext cx="518371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Диаграмма" r:id="rId3" imgW="5972192" imgH="3124124" progId="Excel.Sheet.8">
                  <p:embed/>
                </p:oleObj>
              </mc:Choice>
              <mc:Fallback>
                <p:oleObj name="Диаграмма" r:id="rId3" imgW="5972192" imgH="3124124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68" y="1125538"/>
                        <a:ext cx="5183717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Rectangle 3"/>
          <p:cNvSpPr>
            <a:spLocks noChangeArrowheads="1"/>
          </p:cNvSpPr>
          <p:nvPr/>
        </p:nvSpPr>
        <p:spPr bwMode="auto">
          <a:xfrm>
            <a:off x="2" y="2939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57350" name="Объект 6"/>
          <p:cNvGraphicFramePr>
            <a:graphicFrameLocks noChangeAspect="1"/>
          </p:cNvGraphicFramePr>
          <p:nvPr/>
        </p:nvGraphicFramePr>
        <p:xfrm>
          <a:off x="6519336" y="2852740"/>
          <a:ext cx="5338233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Диаграмма" r:id="rId5" imgW="5676833" imgH="2695614" progId="Excel.Sheet.8">
                  <p:embed/>
                </p:oleObj>
              </mc:Choice>
              <mc:Fallback>
                <p:oleObj name="Диаграмма" r:id="rId5" imgW="5676833" imgH="2695614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336" y="2852740"/>
                        <a:ext cx="5338233" cy="163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Объект 7"/>
          <p:cNvGraphicFramePr>
            <a:graphicFrameLocks noChangeAspect="1"/>
          </p:cNvGraphicFramePr>
          <p:nvPr/>
        </p:nvGraphicFramePr>
        <p:xfrm>
          <a:off x="334433" y="4778378"/>
          <a:ext cx="3693584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иаграмма" r:id="rId7" imgW="6410425" imgH="1724111" progId="Excel.Sheet.8">
                  <p:embed/>
                </p:oleObj>
              </mc:Choice>
              <mc:Fallback>
                <p:oleObj name="Диаграмма" r:id="rId7" imgW="6410425" imgH="1724111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33" y="4778378"/>
                        <a:ext cx="3693584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52" name="Диаграмма 2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1" y="1125541"/>
            <a:ext cx="5539316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3" name="Диаграмма 1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5" y="3033716"/>
            <a:ext cx="540596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354" name="Объект 8"/>
          <p:cNvGraphicFramePr>
            <a:graphicFrameLocks noChangeAspect="1"/>
          </p:cNvGraphicFramePr>
          <p:nvPr/>
        </p:nvGraphicFramePr>
        <p:xfrm>
          <a:off x="4464051" y="4895850"/>
          <a:ext cx="37719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Диаграмма" r:id="rId11" imgW="6257841" imgH="2809901" progId="MSGraph.Chart.8">
                  <p:embed/>
                </p:oleObj>
              </mc:Choice>
              <mc:Fallback>
                <p:oleObj name="Диаграмма" r:id="rId11" imgW="6257841" imgH="2809901" progId="MSGraph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1" y="4895850"/>
                        <a:ext cx="37719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55" name="Диаграмма 21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38" t="-7800" r="-24" b="-11369"/>
          <a:stretch>
            <a:fillRect/>
          </a:stretch>
        </p:blipFill>
        <p:spPr bwMode="auto">
          <a:xfrm>
            <a:off x="8688919" y="5013328"/>
            <a:ext cx="3359149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12286" y="2757491"/>
            <a:ext cx="49403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Степень творчества и креативности обучающихся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435" y="4508503"/>
            <a:ext cx="3841751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Показатели развития ответственности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6669" y="4640266"/>
            <a:ext cx="3587751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Уровень толерантности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9419" y="4508503"/>
            <a:ext cx="2978149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</a:rPr>
              <a:t>Уровень организованности, аккуратности</a:t>
            </a:r>
          </a:p>
        </p:txBody>
      </p:sp>
    </p:spTree>
    <p:extLst>
      <p:ext uri="{BB962C8B-B14F-4D97-AF65-F5344CB8AC3E}">
        <p14:creationId xmlns:p14="http://schemas.microsoft.com/office/powerpoint/2010/main" val="373535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5017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Воспитательный компонент образовательного процесса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06988"/>
          </a:xfr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ФГОС СОО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Личностные образовательные результаты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Метапредметные образовательные результаты</a:t>
            </a:r>
          </a:p>
          <a:p>
            <a:pPr lvl="0"/>
            <a:r>
              <a:rPr lang="ru-RU" dirty="0" smtClean="0"/>
              <a:t>Предметные </a:t>
            </a:r>
            <a:r>
              <a:rPr lang="ru-RU" sz="3100" dirty="0" smtClean="0"/>
              <a:t>образовательные </a:t>
            </a:r>
            <a:r>
              <a:rPr lang="ru-RU" sz="3100" dirty="0"/>
              <a:t>результаты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30698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ФГОС СПО</a:t>
            </a:r>
          </a:p>
          <a:p>
            <a:r>
              <a:rPr lang="ru-RU" dirty="0" smtClean="0"/>
              <a:t>Профессиональные</a:t>
            </a:r>
            <a:r>
              <a:rPr lang="en-US" dirty="0" smtClean="0"/>
              <a:t> </a:t>
            </a:r>
            <a:r>
              <a:rPr lang="ru-RU" dirty="0" smtClean="0"/>
              <a:t>компетенции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Общие компетенции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1319" y="4441372"/>
            <a:ext cx="6614556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ПООП ФГОС СПО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Личностные качества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1278" y="5664529"/>
            <a:ext cx="500536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Профессиональные стандарты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63194" y="5664530"/>
            <a:ext cx="5005361" cy="52322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Конкурсное движение </a:t>
            </a:r>
            <a:r>
              <a:rPr lang="en-US" sz="2800" dirty="0" smtClean="0"/>
              <a:t>WS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523" y="1092890"/>
            <a:ext cx="11512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на период до 2025 года </a:t>
            </a:r>
          </a:p>
          <a:p>
            <a:pPr lvl="0" indent="19050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"Об образовании в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7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97455" y="1123721"/>
            <a:ext cx="11310746" cy="655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Президент дал премьер-министру поручения, касающиеся образования. Поручения должны быть выполнены до 1 июля текущего года.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807034" y="2291938"/>
            <a:ext cx="5546766" cy="3230088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Президент поручил осуществить меры </a:t>
            </a:r>
            <a:r>
              <a:rPr lang="ru-RU" sz="2400" b="1" dirty="0" smtClean="0"/>
              <a:t>«по интеграции учебной  и в</a:t>
            </a:r>
            <a:r>
              <a:rPr lang="ru-RU" sz="2400" b="1" dirty="0"/>
              <a:t>оспитательной </a:t>
            </a:r>
            <a:r>
              <a:rPr lang="ru-RU" sz="2400" b="1" dirty="0" smtClean="0"/>
              <a:t>работы» </a:t>
            </a:r>
            <a:r>
              <a:rPr lang="ru-RU" sz="2400" dirty="0" smtClean="0"/>
              <a:t> и «по снижению внеучебной нагрузки на    учащихся за счет повышения их заинтересованности и максимального вовлечения в образовательный процесс, использования современных технологий, средств обучения и воспитания»</a:t>
            </a:r>
            <a:endParaRPr lang="ru-RU" sz="2400" dirty="0"/>
          </a:p>
        </p:txBody>
      </p:sp>
      <p:sp>
        <p:nvSpPr>
          <p:cNvPr id="9" name="Заголовок 3"/>
          <p:cNvSpPr>
            <a:spLocks noGrp="1"/>
          </p:cNvSpPr>
          <p:nvPr>
            <p:ph sz="half" idx="1"/>
          </p:nvPr>
        </p:nvSpPr>
        <p:spPr>
          <a:xfrm>
            <a:off x="958541" y="1825625"/>
            <a:ext cx="4327566" cy="3743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В.П. ПУТИН,  Президент РФ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45" y="2413658"/>
            <a:ext cx="40005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2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045" y="0"/>
            <a:ext cx="10570029" cy="8414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Соотнесение </a:t>
            </a:r>
            <a:r>
              <a:rPr lang="ru-RU" sz="2700" b="1" dirty="0"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образовательных результатов ФГОС СОО и ФГОС СПО</a:t>
            </a:r>
            <a:r>
              <a:rPr lang="ru-RU" sz="27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11900513"/>
              </p:ext>
            </p:extLst>
          </p:nvPr>
        </p:nvGraphicFramePr>
        <p:xfrm>
          <a:off x="385161" y="1546082"/>
          <a:ext cx="11031547" cy="517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51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5631"/>
            <a:ext cx="10515600" cy="54626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ru-RU" sz="28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ФГОС </a:t>
            </a:r>
            <a:r>
              <a:rPr lang="ru-RU" sz="2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СПО </a:t>
            </a:r>
            <a:br>
              <a:rPr lang="ru-RU" sz="2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sz="28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859365"/>
              </p:ext>
            </p:extLst>
          </p:nvPr>
        </p:nvGraphicFramePr>
        <p:xfrm>
          <a:off x="439386" y="1189821"/>
          <a:ext cx="11305309" cy="5501117"/>
        </p:xfrm>
        <a:graphic>
          <a:graphicData uri="http://schemas.openxmlformats.org/drawingml/2006/table">
            <a:tbl>
              <a:tblPr firstRow="1" bandRow="1"/>
              <a:tblGrid>
                <a:gridCol w="5844844"/>
                <a:gridCol w="5460465"/>
              </a:tblGrid>
              <a:tr h="5550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Личностные</a:t>
                      </a: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качества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деловые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качества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личности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8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гуманистические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качества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личности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117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организованность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ответственность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аккуратность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порядочность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1176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внимательность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креативность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толерантность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творческое мышление, творческое воображение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эмпатические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Gill Sans M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способности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добросовестность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дисциплинированность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любознательность, познавательный интерес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208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исполнительность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0517" marR="90517" marT="45258" marB="45258">
                    <a:lnL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61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УТПиТ</a:t>
            </a:r>
            <a:endParaRPr lang="en-US"/>
          </a:p>
        </p:txBody>
      </p:sp>
      <p:sp>
        <p:nvSpPr>
          <p:cNvPr id="2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26.10.2017</a:t>
            </a:r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 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377825" y="1212850"/>
            <a:ext cx="10537825" cy="4994275"/>
            <a:chOff x="441" y="1191"/>
            <a:chExt cx="4275" cy="2505"/>
          </a:xfrm>
        </p:grpSpPr>
        <p:sp>
          <p:nvSpPr>
            <p:cNvPr id="98308" name="Freeform 4"/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6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30730" name="Oval 5"/>
            <p:cNvSpPr>
              <a:spLocks noChangeArrowheads="1"/>
            </p:cNvSpPr>
            <p:nvPr/>
          </p:nvSpPr>
          <p:spPr bwMode="auto">
            <a:xfrm rot="-1543677">
              <a:off x="2736" y="172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666699"/>
                </a:solidFill>
              </a:endParaRPr>
            </a:p>
          </p:txBody>
        </p:sp>
        <p:sp>
          <p:nvSpPr>
            <p:cNvPr id="30731" name="Oval 7"/>
            <p:cNvSpPr>
              <a:spLocks noChangeArrowheads="1"/>
            </p:cNvSpPr>
            <p:nvPr/>
          </p:nvSpPr>
          <p:spPr bwMode="auto">
            <a:xfrm rot="-1543677">
              <a:off x="1824" y="35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666699"/>
                </a:solidFill>
              </a:endParaRPr>
            </a:p>
          </p:txBody>
        </p:sp>
        <p:sp>
          <p:nvSpPr>
            <p:cNvPr id="30732" name="Oval 8"/>
            <p:cNvSpPr>
              <a:spLocks noChangeArrowheads="1"/>
            </p:cNvSpPr>
            <p:nvPr/>
          </p:nvSpPr>
          <p:spPr bwMode="auto">
            <a:xfrm rot="-1543677">
              <a:off x="3471" y="3111"/>
              <a:ext cx="700" cy="258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666699"/>
                </a:solidFill>
              </a:endParaRPr>
            </a:p>
          </p:txBody>
        </p:sp>
        <p:sp>
          <p:nvSpPr>
            <p:cNvPr id="30733" name="Oval 9"/>
            <p:cNvSpPr>
              <a:spLocks noChangeArrowheads="1"/>
            </p:cNvSpPr>
            <p:nvPr/>
          </p:nvSpPr>
          <p:spPr bwMode="auto">
            <a:xfrm rot="-1543677">
              <a:off x="1296" y="2592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666699"/>
                </a:solidFill>
              </a:endParaRPr>
            </a:p>
          </p:txBody>
        </p:sp>
        <p:sp>
          <p:nvSpPr>
            <p:cNvPr id="98314" name="Oval 10"/>
            <p:cNvSpPr>
              <a:spLocks noChangeArrowheads="1"/>
            </p:cNvSpPr>
            <p:nvPr/>
          </p:nvSpPr>
          <p:spPr bwMode="gray">
            <a:xfrm>
              <a:off x="2068" y="1296"/>
              <a:ext cx="1277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8315" name="Oval 11"/>
            <p:cNvSpPr>
              <a:spLocks noChangeArrowheads="1"/>
            </p:cNvSpPr>
            <p:nvPr/>
          </p:nvSpPr>
          <p:spPr bwMode="gray">
            <a:xfrm>
              <a:off x="519" y="2135"/>
              <a:ext cx="1237" cy="74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8316" name="Oval 12"/>
            <p:cNvSpPr>
              <a:spLocks noChangeArrowheads="1"/>
            </p:cNvSpPr>
            <p:nvPr/>
          </p:nvSpPr>
          <p:spPr bwMode="gray">
            <a:xfrm>
              <a:off x="1254" y="3050"/>
              <a:ext cx="1240" cy="58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8317" name="Oval 13"/>
            <p:cNvSpPr>
              <a:spLocks noChangeArrowheads="1"/>
            </p:cNvSpPr>
            <p:nvPr/>
          </p:nvSpPr>
          <p:spPr bwMode="gray">
            <a:xfrm>
              <a:off x="2893" y="2687"/>
              <a:ext cx="1163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30738" name="Text Box 15"/>
            <p:cNvSpPr txBox="1">
              <a:spLocks noChangeArrowheads="1"/>
            </p:cNvSpPr>
            <p:nvPr/>
          </p:nvSpPr>
          <p:spPr bwMode="white">
            <a:xfrm>
              <a:off x="1127" y="2375"/>
              <a:ext cx="10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alt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0739" name="Text Box 16"/>
            <p:cNvSpPr txBox="1">
              <a:spLocks noChangeArrowheads="1"/>
            </p:cNvSpPr>
            <p:nvPr/>
          </p:nvSpPr>
          <p:spPr bwMode="white">
            <a:xfrm>
              <a:off x="2578" y="1545"/>
              <a:ext cx="10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alt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0740" name="Text Box 17"/>
            <p:cNvSpPr txBox="1">
              <a:spLocks noChangeArrowheads="1"/>
            </p:cNvSpPr>
            <p:nvPr/>
          </p:nvSpPr>
          <p:spPr bwMode="white">
            <a:xfrm>
              <a:off x="4222" y="1696"/>
              <a:ext cx="10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alt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0741" name="Text Box 18"/>
            <p:cNvSpPr txBox="1">
              <a:spLocks noChangeArrowheads="1"/>
            </p:cNvSpPr>
            <p:nvPr/>
          </p:nvSpPr>
          <p:spPr bwMode="white">
            <a:xfrm>
              <a:off x="3054" y="2814"/>
              <a:ext cx="964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altLang="ru-RU" b="1">
                  <a:solidFill>
                    <a:srgbClr val="FFFFFF"/>
                  </a:solidFill>
                  <a:latin typeface="Verdana" pitchFamily="34" charset="0"/>
                </a:rPr>
                <a:t>Оценочно-</a:t>
              </a:r>
            </a:p>
            <a:p>
              <a:pPr eaLnBrk="0" hangingPunct="0"/>
              <a:r>
                <a:rPr lang="ru-RU" altLang="ru-RU" b="1">
                  <a:solidFill>
                    <a:srgbClr val="FFFFFF"/>
                  </a:solidFill>
                  <a:latin typeface="Verdana" pitchFamily="34" charset="0"/>
                </a:rPr>
                <a:t>результативный</a:t>
              </a:r>
            </a:p>
          </p:txBody>
        </p:sp>
        <p:sp>
          <p:nvSpPr>
            <p:cNvPr id="30742" name="Text Box 19"/>
            <p:cNvSpPr txBox="1">
              <a:spLocks noChangeArrowheads="1"/>
            </p:cNvSpPr>
            <p:nvPr/>
          </p:nvSpPr>
          <p:spPr bwMode="white">
            <a:xfrm>
              <a:off x="1638" y="3295"/>
              <a:ext cx="10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alt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30743" name="Text Box 20"/>
            <p:cNvSpPr txBox="1">
              <a:spLocks noChangeArrowheads="1"/>
            </p:cNvSpPr>
            <p:nvPr/>
          </p:nvSpPr>
          <p:spPr bwMode="auto">
            <a:xfrm>
              <a:off x="1945" y="2287"/>
              <a:ext cx="145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altLang="ru-RU" sz="2000" b="1">
                  <a:solidFill>
                    <a:srgbClr val="000000"/>
                  </a:solidFill>
                  <a:latin typeface="Arial Black" pitchFamily="34" charset="0"/>
                </a:rPr>
                <a:t>Основные компоненты воспитательной технологии</a:t>
              </a:r>
              <a:endParaRPr lang="en-US" altLang="ru-RU" sz="2000" b="1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30744" name="Line 21"/>
            <p:cNvSpPr>
              <a:spLocks noChangeShapeType="1"/>
            </p:cNvSpPr>
            <p:nvPr/>
          </p:nvSpPr>
          <p:spPr bwMode="black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30745" name="AutoShape 22"/>
            <p:cNvCxnSpPr>
              <a:cxnSpLocks noChangeShapeType="1"/>
            </p:cNvCxnSpPr>
            <p:nvPr/>
          </p:nvCxnSpPr>
          <p:spPr bwMode="black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46" name="Text Box 23"/>
            <p:cNvSpPr txBox="1">
              <a:spLocks noChangeArrowheads="1"/>
            </p:cNvSpPr>
            <p:nvPr/>
          </p:nvSpPr>
          <p:spPr bwMode="auto">
            <a:xfrm>
              <a:off x="441" y="1191"/>
              <a:ext cx="1470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altLang="ru-RU" sz="2000" b="1">
                  <a:solidFill>
                    <a:srgbClr val="000000"/>
                  </a:solidFill>
                  <a:latin typeface="Verdana" pitchFamily="34" charset="0"/>
                </a:rPr>
                <a:t>Структура педагогического процесса</a:t>
              </a:r>
              <a:endParaRPr lang="en-US" altLang="ru-RU" sz="20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0725" name="Прямоугольник 25"/>
          <p:cNvSpPr>
            <a:spLocks noChangeArrowheads="1"/>
          </p:cNvSpPr>
          <p:nvPr/>
        </p:nvSpPr>
        <p:spPr bwMode="auto">
          <a:xfrm>
            <a:off x="1654175" y="225425"/>
            <a:ext cx="9001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bg1"/>
                </a:solidFill>
              </a:rPr>
              <a:t>Воспитательные технологии</a:t>
            </a:r>
          </a:p>
        </p:txBody>
      </p:sp>
      <p:sp>
        <p:nvSpPr>
          <p:cNvPr id="30726" name="Прямоугольник 26"/>
          <p:cNvSpPr>
            <a:spLocks noChangeArrowheads="1"/>
          </p:cNvSpPr>
          <p:nvPr/>
        </p:nvSpPr>
        <p:spPr bwMode="auto">
          <a:xfrm>
            <a:off x="4679950" y="1797050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FFFFFF"/>
                </a:solidFill>
              </a:rPr>
              <a:t>Содержательный </a:t>
            </a:r>
          </a:p>
        </p:txBody>
      </p:sp>
      <p:sp>
        <p:nvSpPr>
          <p:cNvPr id="30727" name="Прямоугольник 69"/>
          <p:cNvSpPr>
            <a:spLocks noChangeArrowheads="1"/>
          </p:cNvSpPr>
          <p:nvPr/>
        </p:nvSpPr>
        <p:spPr bwMode="auto">
          <a:xfrm>
            <a:off x="2803525" y="5049838"/>
            <a:ext cx="244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FFFFFF"/>
                </a:solidFill>
              </a:rPr>
              <a:t>Операционно-</a:t>
            </a:r>
          </a:p>
          <a:p>
            <a:r>
              <a:rPr lang="ru-RU" altLang="ru-RU" sz="2000" b="1">
                <a:solidFill>
                  <a:srgbClr val="FFFFFF"/>
                </a:solidFill>
              </a:rPr>
              <a:t>деятельностный</a:t>
            </a:r>
          </a:p>
        </p:txBody>
      </p:sp>
      <p:sp>
        <p:nvSpPr>
          <p:cNvPr id="30728" name="Прямоугольник 72"/>
          <p:cNvSpPr>
            <a:spLocks noChangeArrowheads="1"/>
          </p:cNvSpPr>
          <p:nvPr/>
        </p:nvSpPr>
        <p:spPr bwMode="auto">
          <a:xfrm>
            <a:off x="604838" y="3509963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FFFFFF"/>
                </a:solidFill>
              </a:rPr>
              <a:t>Целевой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Воспитательные технологии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УТПиТ</a:t>
            </a:r>
            <a:endParaRPr lang="en-US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92825" y="2210969"/>
          <a:ext cx="11346873" cy="4570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736600" y="1152525"/>
            <a:ext cx="10833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A50021"/>
                </a:solidFill>
                <a:latin typeface="Arial Black" pitchFamily="34" charset="0"/>
                <a:cs typeface="Times New Roman" pitchFamily="18" charset="0"/>
              </a:rPr>
              <a:t>Педагогический инструментарий воспитательных технологий</a:t>
            </a:r>
            <a:endParaRPr lang="ru-RU" sz="2800">
              <a:solidFill>
                <a:srgbClr val="A50021"/>
              </a:solidFill>
              <a:latin typeface="Arial Black" pitchFamily="34" charset="0"/>
            </a:endParaRPr>
          </a:p>
        </p:txBody>
      </p:sp>
      <p:sp>
        <p:nvSpPr>
          <p:cNvPr id="8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26.1102017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5255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Методы воспитания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90069019"/>
              </p:ext>
            </p:extLst>
          </p:nvPr>
        </p:nvGraphicFramePr>
        <p:xfrm>
          <a:off x="403761" y="1009403"/>
          <a:ext cx="11495314" cy="568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9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43" y="232928"/>
            <a:ext cx="10515600" cy="5611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Приемы воспитания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346764"/>
              </p:ext>
            </p:extLst>
          </p:nvPr>
        </p:nvGraphicFramePr>
        <p:xfrm>
          <a:off x="439387" y="1092530"/>
          <a:ext cx="11507190" cy="5676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006075"/>
      </p:ext>
    </p:extLst>
  </p:cSld>
  <p:clrMapOvr>
    <a:masterClrMapping/>
  </p:clrMapOvr>
</p:sld>
</file>

<file path=ppt/theme/theme1.xml><?xml version="1.0" encoding="utf-8"?>
<a:theme xmlns:a="http://schemas.openxmlformats.org/drawingml/2006/main" name="biz2">
  <a:themeElements>
    <a:clrScheme name="sample 3">
      <a:dk1>
        <a:srgbClr val="666699"/>
      </a:dk1>
      <a:lt1>
        <a:srgbClr val="FFFFFF"/>
      </a:lt1>
      <a:dk2>
        <a:srgbClr val="000000"/>
      </a:dk2>
      <a:lt2>
        <a:srgbClr val="C0C0C0"/>
      </a:lt2>
      <a:accent1>
        <a:srgbClr val="72B88E"/>
      </a:accent1>
      <a:accent2>
        <a:srgbClr val="C78DD7"/>
      </a:accent2>
      <a:accent3>
        <a:srgbClr val="FFFFFF"/>
      </a:accent3>
      <a:accent4>
        <a:srgbClr val="565682"/>
      </a:accent4>
      <a:accent5>
        <a:srgbClr val="BCD8C6"/>
      </a:accent5>
      <a:accent6>
        <a:srgbClr val="B47FC3"/>
      </a:accent6>
      <a:hlink>
        <a:srgbClr val="3197BB"/>
      </a:hlink>
      <a:folHlink>
        <a:srgbClr val="878FA5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iz2">
  <a:themeElements>
    <a:clrScheme name="sample 3">
      <a:dk1>
        <a:srgbClr val="666699"/>
      </a:dk1>
      <a:lt1>
        <a:srgbClr val="FFFFFF"/>
      </a:lt1>
      <a:dk2>
        <a:srgbClr val="000000"/>
      </a:dk2>
      <a:lt2>
        <a:srgbClr val="C0C0C0"/>
      </a:lt2>
      <a:accent1>
        <a:srgbClr val="72B88E"/>
      </a:accent1>
      <a:accent2>
        <a:srgbClr val="C78DD7"/>
      </a:accent2>
      <a:accent3>
        <a:srgbClr val="FFFFFF"/>
      </a:accent3>
      <a:accent4>
        <a:srgbClr val="565682"/>
      </a:accent4>
      <a:accent5>
        <a:srgbClr val="BCD8C6"/>
      </a:accent5>
      <a:accent6>
        <a:srgbClr val="B47FC3"/>
      </a:accent6>
      <a:hlink>
        <a:srgbClr val="3197BB"/>
      </a:hlink>
      <a:folHlink>
        <a:srgbClr val="878FA5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563</Words>
  <Application>Microsoft Office PowerPoint</Application>
  <PresentationFormat>Произвольный</PresentationFormat>
  <Paragraphs>136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biz2</vt:lpstr>
      <vt:lpstr>1_biz2</vt:lpstr>
      <vt:lpstr>Диаграмма</vt:lpstr>
      <vt:lpstr> </vt:lpstr>
      <vt:lpstr>Воспитательный компонент образовательного процесса</vt:lpstr>
      <vt:lpstr>Президент дал премьер-министру поручения, касающиеся образования. Поручения должны быть выполнены до 1 июля текущего года.</vt:lpstr>
      <vt:lpstr> Соотнесение образовательных результатов ФГОС СОО и ФГОС СПО </vt:lpstr>
      <vt:lpstr> ФГОС СПО  </vt:lpstr>
      <vt:lpstr> </vt:lpstr>
      <vt:lpstr>Воспитательные технологии</vt:lpstr>
      <vt:lpstr>Методы воспитания</vt:lpstr>
      <vt:lpstr>Приемы воспитания</vt:lpstr>
      <vt:lpstr>Презентация PowerPoint</vt:lpstr>
      <vt:lpstr>Презентация PowerPoint</vt:lpstr>
      <vt:lpstr>Результаты диагностики сформированности и развития качеств личности в рамках внедрения НМО воспитательного компонента образовательного процесса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Наталья Русецкая</dc:creator>
  <cp:lastModifiedBy>Nikita</cp:lastModifiedBy>
  <cp:revision>33</cp:revision>
  <dcterms:created xsi:type="dcterms:W3CDTF">2015-10-20T06:39:33Z</dcterms:created>
  <dcterms:modified xsi:type="dcterms:W3CDTF">2017-10-25T18:11:15Z</dcterms:modified>
</cp:coreProperties>
</file>