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3" r:id="rId7"/>
    <p:sldId id="263" r:id="rId8"/>
    <p:sldId id="265" r:id="rId9"/>
    <p:sldId id="264" r:id="rId10"/>
    <p:sldId id="266" r:id="rId11"/>
    <p:sldId id="271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7F1"/>
    <a:srgbClr val="0C090F"/>
    <a:srgbClr val="040305"/>
    <a:srgbClr val="33A5CD"/>
    <a:srgbClr val="FFC611"/>
    <a:srgbClr val="FFCD2F"/>
    <a:srgbClr val="21B5C5"/>
    <a:srgbClr val="00CC5C"/>
    <a:srgbClr val="D3E9ED"/>
    <a:srgbClr val="76BB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0" autoAdjust="0"/>
  </p:normalViewPr>
  <p:slideViewPr>
    <p:cSldViewPr snapToGrid="0"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DF48F-79EC-4DEC-9505-F18BEF8E6B6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83468-6D54-4631-BD57-123348EE766E}">
      <dgm:prSet phldrT="[Текст]" custT="1"/>
      <dgm:spPr/>
      <dgm:t>
        <a:bodyPr/>
        <a:lstStyle/>
        <a:p>
          <a:pPr algn="ctr"/>
          <a:endParaRPr lang="ru-RU" sz="4400" b="1" i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Какие условия необходимо создать для формирования компетенций?</a:t>
          </a:r>
          <a:endParaRPr lang="ru-RU" sz="4400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591CED-4F75-4498-AB8E-7C92FD0BEA8E}" type="sibTrans" cxnId="{AAF93BC9-3C9A-4E6A-90B1-EA655720D51F}">
      <dgm:prSet/>
      <dgm:spPr/>
      <dgm:t>
        <a:bodyPr/>
        <a:lstStyle/>
        <a:p>
          <a:endParaRPr lang="ru-RU"/>
        </a:p>
      </dgm:t>
    </dgm:pt>
    <dgm:pt modelId="{A5E36894-DFFD-4198-AB0A-5035ACF755EC}" type="parTrans" cxnId="{AAF93BC9-3C9A-4E6A-90B1-EA655720D51F}">
      <dgm:prSet/>
      <dgm:spPr/>
      <dgm:t>
        <a:bodyPr/>
        <a:lstStyle/>
        <a:p>
          <a:endParaRPr lang="ru-RU"/>
        </a:p>
      </dgm:t>
    </dgm:pt>
    <dgm:pt modelId="{908BF1CB-15F4-48B3-9E90-7A20F54546EA}" type="pres">
      <dgm:prSet presAssocID="{151DF48F-79EC-4DEC-9505-F18BEF8E6B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569531-0C50-49E8-B9A6-19E078139E23}" type="pres">
      <dgm:prSet presAssocID="{8D783468-6D54-4631-BD57-123348EE766E}" presName="compNode" presStyleCnt="0"/>
      <dgm:spPr/>
    </dgm:pt>
    <dgm:pt modelId="{9975D9DA-65A2-4118-8E5A-17CE909905E5}" type="pres">
      <dgm:prSet presAssocID="{8D783468-6D54-4631-BD57-123348EE766E}" presName="pictRect" presStyleLbl="node1" presStyleIdx="0" presStyleCnt="1" custScaleX="265047" custScaleY="228831" custLinFactY="-100000" custLinFactNeighborX="-3854" custLinFactNeighborY="-186951"/>
      <dgm:spPr>
        <a:solidFill>
          <a:schemeClr val="accent5">
            <a:lumMod val="60000"/>
            <a:lumOff val="40000"/>
          </a:schemeClr>
        </a:solidFill>
      </dgm:spPr>
    </dgm:pt>
    <dgm:pt modelId="{6B761155-852D-4744-B426-0F22CE8BC2AC}" type="pres">
      <dgm:prSet presAssocID="{8D783468-6D54-4631-BD57-123348EE766E}" presName="textRect" presStyleLbl="revTx" presStyleIdx="0" presStyleCnt="1" custScaleX="259470" custScaleY="441047" custLinFactY="-300000" custLinFactNeighborX="-2390" custLinFactNeighborY="-36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FE514-E274-48DC-8D18-57069B70C658}" type="presOf" srcId="{151DF48F-79EC-4DEC-9505-F18BEF8E6B64}" destId="{908BF1CB-15F4-48B3-9E90-7A20F54546EA}" srcOrd="0" destOrd="0" presId="urn:microsoft.com/office/officeart/2005/8/layout/pList1"/>
    <dgm:cxn modelId="{8F8C6D1D-BE5C-44E4-8432-08976176637C}" type="presOf" srcId="{8D783468-6D54-4631-BD57-123348EE766E}" destId="{6B761155-852D-4744-B426-0F22CE8BC2AC}" srcOrd="0" destOrd="0" presId="urn:microsoft.com/office/officeart/2005/8/layout/pList1"/>
    <dgm:cxn modelId="{AAF93BC9-3C9A-4E6A-90B1-EA655720D51F}" srcId="{151DF48F-79EC-4DEC-9505-F18BEF8E6B64}" destId="{8D783468-6D54-4631-BD57-123348EE766E}" srcOrd="0" destOrd="0" parTransId="{A5E36894-DFFD-4198-AB0A-5035ACF755EC}" sibTransId="{6E591CED-4F75-4498-AB8E-7C92FD0BEA8E}"/>
    <dgm:cxn modelId="{FE9AA083-6648-4670-886B-46580B50F22F}" type="presParOf" srcId="{908BF1CB-15F4-48B3-9E90-7A20F54546EA}" destId="{0C569531-0C50-49E8-B9A6-19E078139E23}" srcOrd="0" destOrd="0" presId="urn:microsoft.com/office/officeart/2005/8/layout/pList1"/>
    <dgm:cxn modelId="{5BCDC0FC-DD64-4BFA-956F-3C68C2C449D6}" type="presParOf" srcId="{0C569531-0C50-49E8-B9A6-19E078139E23}" destId="{9975D9DA-65A2-4118-8E5A-17CE909905E5}" srcOrd="0" destOrd="0" presId="urn:microsoft.com/office/officeart/2005/8/layout/pList1"/>
    <dgm:cxn modelId="{05A94FEB-2B5E-4D36-87D5-79874A125DCF}" type="presParOf" srcId="{0C569531-0C50-49E8-B9A6-19E078139E23}" destId="{6B761155-852D-4744-B426-0F22CE8BC2A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520903-748C-4EEF-85ED-991BA10E78A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33BCB-B25D-48BC-8AB7-88E9A3858101}">
      <dgm:prSet phldrT="[Текст]" custT="1"/>
      <dgm:spPr>
        <a:solidFill>
          <a:schemeClr val="accent6">
            <a:lumMod val="75000"/>
          </a:schemeClr>
        </a:solidFill>
      </dgm:spPr>
      <dgm:t>
        <a:bodyPr vert="vert270"/>
        <a:lstStyle/>
        <a:p>
          <a:r>
            <a:rPr lang="ru-RU" sz="6000" b="1" dirty="0" smtClean="0"/>
            <a:t>Интеграция</a:t>
          </a:r>
          <a:endParaRPr lang="ru-RU" sz="6000" b="1" dirty="0"/>
        </a:p>
      </dgm:t>
    </dgm:pt>
    <dgm:pt modelId="{11B31C39-480E-4D9F-B642-8D08693D8C2B}" type="parTrans" cxnId="{C478FDA6-25B2-43B1-8625-DEEFFC644537}">
      <dgm:prSet/>
      <dgm:spPr/>
      <dgm:t>
        <a:bodyPr/>
        <a:lstStyle/>
        <a:p>
          <a:endParaRPr lang="ru-RU"/>
        </a:p>
      </dgm:t>
    </dgm:pt>
    <dgm:pt modelId="{8FE43DAF-3A82-473D-A289-4ED83891C4A7}" type="sibTrans" cxnId="{C478FDA6-25B2-43B1-8625-DEEFFC644537}">
      <dgm:prSet/>
      <dgm:spPr/>
      <dgm:t>
        <a:bodyPr/>
        <a:lstStyle/>
        <a:p>
          <a:endParaRPr lang="ru-RU"/>
        </a:p>
      </dgm:t>
    </dgm:pt>
    <dgm:pt modelId="{C001C449-44BF-4FBC-9EE4-6CB979840FE6}">
      <dgm:prSet phldrT="[Текст]"/>
      <dgm:spPr>
        <a:solidFill>
          <a:srgbClr val="1CE826"/>
        </a:solidFill>
      </dgm:spPr>
      <dgm:t>
        <a:bodyPr/>
        <a:lstStyle/>
        <a:p>
          <a:r>
            <a:rPr lang="ru-RU" b="1" dirty="0" smtClean="0">
              <a:solidFill>
                <a:srgbClr val="040305"/>
              </a:solidFill>
            </a:rPr>
            <a:t>Цикловые связи</a:t>
          </a:r>
          <a:endParaRPr lang="ru-RU" b="1" dirty="0">
            <a:solidFill>
              <a:srgbClr val="040305"/>
            </a:solidFill>
          </a:endParaRPr>
        </a:p>
      </dgm:t>
    </dgm:pt>
    <dgm:pt modelId="{1343B05A-591A-429C-89CC-ED659BF5C0BD}" type="parTrans" cxnId="{9A5CB616-F30F-4971-B38D-52B2E685AFE5}">
      <dgm:prSet/>
      <dgm:spPr/>
      <dgm:t>
        <a:bodyPr/>
        <a:lstStyle/>
        <a:p>
          <a:endParaRPr lang="ru-RU"/>
        </a:p>
      </dgm:t>
    </dgm:pt>
    <dgm:pt modelId="{9C50B064-1762-4AA6-960B-758B415C6A53}" type="sibTrans" cxnId="{9A5CB616-F30F-4971-B38D-52B2E685AFE5}">
      <dgm:prSet/>
      <dgm:spPr/>
      <dgm:t>
        <a:bodyPr/>
        <a:lstStyle/>
        <a:p>
          <a:endParaRPr lang="ru-RU"/>
        </a:p>
      </dgm:t>
    </dgm:pt>
    <dgm:pt modelId="{84EE0572-F68F-4CD3-9868-19213E9ABABA}">
      <dgm:prSet/>
      <dgm:spPr>
        <a:solidFill>
          <a:srgbClr val="1CE826"/>
        </a:solidFill>
      </dgm:spPr>
      <dgm:t>
        <a:bodyPr/>
        <a:lstStyle/>
        <a:p>
          <a:r>
            <a:rPr lang="ru-RU" b="1" dirty="0" smtClean="0">
              <a:solidFill>
                <a:srgbClr val="040305"/>
              </a:solidFill>
            </a:rPr>
            <a:t>Междисциплинарные связи</a:t>
          </a:r>
          <a:endParaRPr lang="ru-RU" b="1" dirty="0">
            <a:solidFill>
              <a:srgbClr val="040305"/>
            </a:solidFill>
          </a:endParaRPr>
        </a:p>
      </dgm:t>
    </dgm:pt>
    <dgm:pt modelId="{F5E1406E-ED0E-4CF4-AEBB-3E0DAA89F110}" type="parTrans" cxnId="{2CE4F069-6816-4343-8FB4-57C0CE3B8120}">
      <dgm:prSet/>
      <dgm:spPr/>
      <dgm:t>
        <a:bodyPr/>
        <a:lstStyle/>
        <a:p>
          <a:endParaRPr lang="ru-RU"/>
        </a:p>
      </dgm:t>
    </dgm:pt>
    <dgm:pt modelId="{7E0F0D19-484D-4203-AE24-0694D803935B}" type="sibTrans" cxnId="{2CE4F069-6816-4343-8FB4-57C0CE3B8120}">
      <dgm:prSet/>
      <dgm:spPr/>
      <dgm:t>
        <a:bodyPr/>
        <a:lstStyle/>
        <a:p>
          <a:endParaRPr lang="ru-RU"/>
        </a:p>
      </dgm:t>
    </dgm:pt>
    <dgm:pt modelId="{337BD161-BDC0-4191-A4B7-14ADCFE896D9}">
      <dgm:prSet/>
      <dgm:spPr>
        <a:solidFill>
          <a:srgbClr val="1CE826"/>
        </a:solidFill>
      </dgm:spPr>
      <dgm:t>
        <a:bodyPr/>
        <a:lstStyle/>
        <a:p>
          <a:r>
            <a:rPr lang="ru-RU" b="1" dirty="0" err="1" smtClean="0">
              <a:solidFill>
                <a:srgbClr val="040305"/>
              </a:solidFill>
            </a:rPr>
            <a:t>Внутридисциплинарные</a:t>
          </a:r>
          <a:r>
            <a:rPr lang="ru-RU" b="1" dirty="0" smtClean="0">
              <a:solidFill>
                <a:srgbClr val="040305"/>
              </a:solidFill>
            </a:rPr>
            <a:t> связи</a:t>
          </a:r>
          <a:endParaRPr lang="ru-RU" b="1" dirty="0">
            <a:solidFill>
              <a:srgbClr val="040305"/>
            </a:solidFill>
          </a:endParaRPr>
        </a:p>
      </dgm:t>
    </dgm:pt>
    <dgm:pt modelId="{4CD7D987-205D-4520-AF45-467650471A68}" type="parTrans" cxnId="{009CB8B7-CED0-4850-A702-3E0C0A026B8C}">
      <dgm:prSet/>
      <dgm:spPr/>
      <dgm:t>
        <a:bodyPr/>
        <a:lstStyle/>
        <a:p>
          <a:endParaRPr lang="ru-RU"/>
        </a:p>
      </dgm:t>
    </dgm:pt>
    <dgm:pt modelId="{70383A61-7E29-4C42-AF67-504F985C3F98}" type="sibTrans" cxnId="{009CB8B7-CED0-4850-A702-3E0C0A026B8C}">
      <dgm:prSet/>
      <dgm:spPr/>
      <dgm:t>
        <a:bodyPr/>
        <a:lstStyle/>
        <a:p>
          <a:endParaRPr lang="ru-RU"/>
        </a:p>
      </dgm:t>
    </dgm:pt>
    <dgm:pt modelId="{7A0D0547-DA07-4FAB-A0D4-DB6C1845CA37}" type="pres">
      <dgm:prSet presAssocID="{3B520903-748C-4EEF-85ED-991BA10E78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8B0A7-3CA5-4D11-9CFF-E20E392E211B}" type="pres">
      <dgm:prSet presAssocID="{29F33BCB-B25D-48BC-8AB7-88E9A3858101}" presName="root1" presStyleCnt="0"/>
      <dgm:spPr/>
    </dgm:pt>
    <dgm:pt modelId="{C9654CC5-B532-4F47-8D5C-BDAED6DD6440}" type="pres">
      <dgm:prSet presAssocID="{29F33BCB-B25D-48BC-8AB7-88E9A3858101}" presName="LevelOneTextNode" presStyleLbl="node0" presStyleIdx="0" presStyleCnt="1" custScaleX="35660" custScaleY="258596" custLinFactNeighborX="7756" custLinFactNeighborY="4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110FC2-584E-417F-9119-5FC0EE69BB13}" type="pres">
      <dgm:prSet presAssocID="{29F33BCB-B25D-48BC-8AB7-88E9A3858101}" presName="level2hierChild" presStyleCnt="0"/>
      <dgm:spPr/>
    </dgm:pt>
    <dgm:pt modelId="{E3D834FC-4D88-4061-85F0-210923BA4E24}" type="pres">
      <dgm:prSet presAssocID="{1343B05A-591A-429C-89CC-ED659BF5C0B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27868B8-F8DC-446C-BABF-8051386342FB}" type="pres">
      <dgm:prSet presAssocID="{1343B05A-591A-429C-89CC-ED659BF5C0B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DFF0DA7-74E4-4899-BD76-FBB3AE6A3CED}" type="pres">
      <dgm:prSet presAssocID="{C001C449-44BF-4FBC-9EE4-6CB979840FE6}" presName="root2" presStyleCnt="0"/>
      <dgm:spPr/>
    </dgm:pt>
    <dgm:pt modelId="{E2819C70-34F0-43BF-9325-9BD87CA11BA0}" type="pres">
      <dgm:prSet presAssocID="{C001C449-44BF-4FBC-9EE4-6CB979840FE6}" presName="LevelTwoTextNode" presStyleLbl="node2" presStyleIdx="0" presStyleCnt="3" custScaleX="161088" custScaleY="52976" custLinFactNeighborX="-7581" custLinFactNeighborY="-1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9B71E9-448E-4195-8E03-441ADB41B754}" type="pres">
      <dgm:prSet presAssocID="{C001C449-44BF-4FBC-9EE4-6CB979840FE6}" presName="level3hierChild" presStyleCnt="0"/>
      <dgm:spPr/>
    </dgm:pt>
    <dgm:pt modelId="{4D9504E0-2721-473C-8E03-10D138316A3A}" type="pres">
      <dgm:prSet presAssocID="{F5E1406E-ED0E-4CF4-AEBB-3E0DAA89F11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5A4A716-8C06-4FE3-A8D0-2C0DAA9CDF5C}" type="pres">
      <dgm:prSet presAssocID="{F5E1406E-ED0E-4CF4-AEBB-3E0DAA89F11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0C05562-567B-4C0B-9142-AF75B82C5D96}" type="pres">
      <dgm:prSet presAssocID="{84EE0572-F68F-4CD3-9868-19213E9ABABA}" presName="root2" presStyleCnt="0"/>
      <dgm:spPr/>
    </dgm:pt>
    <dgm:pt modelId="{44885F20-6ADB-4612-9B75-4A07DC689AD9}" type="pres">
      <dgm:prSet presAssocID="{84EE0572-F68F-4CD3-9868-19213E9ABABA}" presName="LevelTwoTextNode" presStyleLbl="node2" presStyleIdx="1" presStyleCnt="3" custScaleX="161092" custScaleY="57890" custLinFactNeighborX="-7242" custLinFactNeighborY="-1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CF7803-13C2-4136-9DE3-C1BFC5D6128A}" type="pres">
      <dgm:prSet presAssocID="{84EE0572-F68F-4CD3-9868-19213E9ABABA}" presName="level3hierChild" presStyleCnt="0"/>
      <dgm:spPr/>
    </dgm:pt>
    <dgm:pt modelId="{6CF6677C-1591-403D-92DD-BEF49DB7605C}" type="pres">
      <dgm:prSet presAssocID="{4CD7D987-205D-4520-AF45-467650471A6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B593BC-EC14-46A6-916C-6A3139F3726C}" type="pres">
      <dgm:prSet presAssocID="{4CD7D987-205D-4520-AF45-467650471A6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D906FA5-3830-4A7F-B822-BD0336D4857F}" type="pres">
      <dgm:prSet presAssocID="{337BD161-BDC0-4191-A4B7-14ADCFE896D9}" presName="root2" presStyleCnt="0"/>
      <dgm:spPr/>
    </dgm:pt>
    <dgm:pt modelId="{781E6D05-5AEF-481E-B077-6E51A3BF13F2}" type="pres">
      <dgm:prSet presAssocID="{337BD161-BDC0-4191-A4B7-14ADCFE896D9}" presName="LevelTwoTextNode" presStyleLbl="node2" presStyleIdx="2" presStyleCnt="3" custScaleX="162743" custScaleY="44095" custLinFactNeighborX="-6368" custLinFactNeighborY="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D290B5-7E28-4C4F-8A5B-7DF3F18D120D}" type="pres">
      <dgm:prSet presAssocID="{337BD161-BDC0-4191-A4B7-14ADCFE896D9}" presName="level3hierChild" presStyleCnt="0"/>
      <dgm:spPr/>
    </dgm:pt>
  </dgm:ptLst>
  <dgm:cxnLst>
    <dgm:cxn modelId="{77BEA26E-F9DC-4C2B-9F46-11577DB3D63D}" type="presOf" srcId="{4CD7D987-205D-4520-AF45-467650471A68}" destId="{6CF6677C-1591-403D-92DD-BEF49DB7605C}" srcOrd="0" destOrd="0" presId="urn:microsoft.com/office/officeart/2005/8/layout/hierarchy2"/>
    <dgm:cxn modelId="{8CBF3946-0040-4247-9E80-6B81950DF178}" type="presOf" srcId="{3B520903-748C-4EEF-85ED-991BA10E78A5}" destId="{7A0D0547-DA07-4FAB-A0D4-DB6C1845CA37}" srcOrd="0" destOrd="0" presId="urn:microsoft.com/office/officeart/2005/8/layout/hierarchy2"/>
    <dgm:cxn modelId="{7CBEA2F6-F82D-41D7-BE7E-8A8F31D0D4C6}" type="presOf" srcId="{F5E1406E-ED0E-4CF4-AEBB-3E0DAA89F110}" destId="{D5A4A716-8C06-4FE3-A8D0-2C0DAA9CDF5C}" srcOrd="1" destOrd="0" presId="urn:microsoft.com/office/officeart/2005/8/layout/hierarchy2"/>
    <dgm:cxn modelId="{2CE4F069-6816-4343-8FB4-57C0CE3B8120}" srcId="{29F33BCB-B25D-48BC-8AB7-88E9A3858101}" destId="{84EE0572-F68F-4CD3-9868-19213E9ABABA}" srcOrd="1" destOrd="0" parTransId="{F5E1406E-ED0E-4CF4-AEBB-3E0DAA89F110}" sibTransId="{7E0F0D19-484D-4203-AE24-0694D803935B}"/>
    <dgm:cxn modelId="{7B7863E5-839D-4D17-94C3-BDC70BB59EFF}" type="presOf" srcId="{29F33BCB-B25D-48BC-8AB7-88E9A3858101}" destId="{C9654CC5-B532-4F47-8D5C-BDAED6DD6440}" srcOrd="0" destOrd="0" presId="urn:microsoft.com/office/officeart/2005/8/layout/hierarchy2"/>
    <dgm:cxn modelId="{9A5CB616-F30F-4971-B38D-52B2E685AFE5}" srcId="{29F33BCB-B25D-48BC-8AB7-88E9A3858101}" destId="{C001C449-44BF-4FBC-9EE4-6CB979840FE6}" srcOrd="0" destOrd="0" parTransId="{1343B05A-591A-429C-89CC-ED659BF5C0BD}" sibTransId="{9C50B064-1762-4AA6-960B-758B415C6A53}"/>
    <dgm:cxn modelId="{A2166030-3DE6-4B41-A2A0-070AB16A88A0}" type="presOf" srcId="{1343B05A-591A-429C-89CC-ED659BF5C0BD}" destId="{927868B8-F8DC-446C-BABF-8051386342FB}" srcOrd="1" destOrd="0" presId="urn:microsoft.com/office/officeart/2005/8/layout/hierarchy2"/>
    <dgm:cxn modelId="{F280F395-EA84-4310-973F-86C7B8285AED}" type="presOf" srcId="{C001C449-44BF-4FBC-9EE4-6CB979840FE6}" destId="{E2819C70-34F0-43BF-9325-9BD87CA11BA0}" srcOrd="0" destOrd="0" presId="urn:microsoft.com/office/officeart/2005/8/layout/hierarchy2"/>
    <dgm:cxn modelId="{ABDAE7F0-3161-4CA3-8BD0-C47B62BBE921}" type="presOf" srcId="{337BD161-BDC0-4191-A4B7-14ADCFE896D9}" destId="{781E6D05-5AEF-481E-B077-6E51A3BF13F2}" srcOrd="0" destOrd="0" presId="urn:microsoft.com/office/officeart/2005/8/layout/hierarchy2"/>
    <dgm:cxn modelId="{3B120595-364A-46DC-AEF9-DFE7FB11F775}" type="presOf" srcId="{F5E1406E-ED0E-4CF4-AEBB-3E0DAA89F110}" destId="{4D9504E0-2721-473C-8E03-10D138316A3A}" srcOrd="0" destOrd="0" presId="urn:microsoft.com/office/officeart/2005/8/layout/hierarchy2"/>
    <dgm:cxn modelId="{A2B57FFB-CB3E-40C4-A86C-8376D5633F13}" type="presOf" srcId="{84EE0572-F68F-4CD3-9868-19213E9ABABA}" destId="{44885F20-6ADB-4612-9B75-4A07DC689AD9}" srcOrd="0" destOrd="0" presId="urn:microsoft.com/office/officeart/2005/8/layout/hierarchy2"/>
    <dgm:cxn modelId="{22732954-5FF9-41DC-8AF1-3910556D6C5C}" type="presOf" srcId="{1343B05A-591A-429C-89CC-ED659BF5C0BD}" destId="{E3D834FC-4D88-4061-85F0-210923BA4E24}" srcOrd="0" destOrd="0" presId="urn:microsoft.com/office/officeart/2005/8/layout/hierarchy2"/>
    <dgm:cxn modelId="{009CB8B7-CED0-4850-A702-3E0C0A026B8C}" srcId="{29F33BCB-B25D-48BC-8AB7-88E9A3858101}" destId="{337BD161-BDC0-4191-A4B7-14ADCFE896D9}" srcOrd="2" destOrd="0" parTransId="{4CD7D987-205D-4520-AF45-467650471A68}" sibTransId="{70383A61-7E29-4C42-AF67-504F985C3F98}"/>
    <dgm:cxn modelId="{ADD7F799-853F-44FB-944C-FF9F3B2BCB20}" type="presOf" srcId="{4CD7D987-205D-4520-AF45-467650471A68}" destId="{41B593BC-EC14-46A6-916C-6A3139F3726C}" srcOrd="1" destOrd="0" presId="urn:microsoft.com/office/officeart/2005/8/layout/hierarchy2"/>
    <dgm:cxn modelId="{C478FDA6-25B2-43B1-8625-DEEFFC644537}" srcId="{3B520903-748C-4EEF-85ED-991BA10E78A5}" destId="{29F33BCB-B25D-48BC-8AB7-88E9A3858101}" srcOrd="0" destOrd="0" parTransId="{11B31C39-480E-4D9F-B642-8D08693D8C2B}" sibTransId="{8FE43DAF-3A82-473D-A289-4ED83891C4A7}"/>
    <dgm:cxn modelId="{0B2B54AF-AD47-4839-AA67-5CE1C2D61515}" type="presParOf" srcId="{7A0D0547-DA07-4FAB-A0D4-DB6C1845CA37}" destId="{75F8B0A7-3CA5-4D11-9CFF-E20E392E211B}" srcOrd="0" destOrd="0" presId="urn:microsoft.com/office/officeart/2005/8/layout/hierarchy2"/>
    <dgm:cxn modelId="{8034B716-CC71-4CBD-85BB-92C3FF9B9874}" type="presParOf" srcId="{75F8B0A7-3CA5-4D11-9CFF-E20E392E211B}" destId="{C9654CC5-B532-4F47-8D5C-BDAED6DD6440}" srcOrd="0" destOrd="0" presId="urn:microsoft.com/office/officeart/2005/8/layout/hierarchy2"/>
    <dgm:cxn modelId="{24667E75-7793-4F8D-8A3A-7647BBD1DCCE}" type="presParOf" srcId="{75F8B0A7-3CA5-4D11-9CFF-E20E392E211B}" destId="{91110FC2-584E-417F-9119-5FC0EE69BB13}" srcOrd="1" destOrd="0" presId="urn:microsoft.com/office/officeart/2005/8/layout/hierarchy2"/>
    <dgm:cxn modelId="{CF3B7E95-DE6C-480C-9B44-82654C4B282B}" type="presParOf" srcId="{91110FC2-584E-417F-9119-5FC0EE69BB13}" destId="{E3D834FC-4D88-4061-85F0-210923BA4E24}" srcOrd="0" destOrd="0" presId="urn:microsoft.com/office/officeart/2005/8/layout/hierarchy2"/>
    <dgm:cxn modelId="{BF7F963D-CC18-413D-BEE3-F3B3FB115DB6}" type="presParOf" srcId="{E3D834FC-4D88-4061-85F0-210923BA4E24}" destId="{927868B8-F8DC-446C-BABF-8051386342FB}" srcOrd="0" destOrd="0" presId="urn:microsoft.com/office/officeart/2005/8/layout/hierarchy2"/>
    <dgm:cxn modelId="{7A4CF3A9-35C8-4B1E-90BC-9CF869A151BC}" type="presParOf" srcId="{91110FC2-584E-417F-9119-5FC0EE69BB13}" destId="{EDFF0DA7-74E4-4899-BD76-FBB3AE6A3CED}" srcOrd="1" destOrd="0" presId="urn:microsoft.com/office/officeart/2005/8/layout/hierarchy2"/>
    <dgm:cxn modelId="{42D31224-D914-4A71-82F0-37AB1B654E08}" type="presParOf" srcId="{EDFF0DA7-74E4-4899-BD76-FBB3AE6A3CED}" destId="{E2819C70-34F0-43BF-9325-9BD87CA11BA0}" srcOrd="0" destOrd="0" presId="urn:microsoft.com/office/officeart/2005/8/layout/hierarchy2"/>
    <dgm:cxn modelId="{F5E340FF-284E-47A4-98A8-D944A5EE45F2}" type="presParOf" srcId="{EDFF0DA7-74E4-4899-BD76-FBB3AE6A3CED}" destId="{DE9B71E9-448E-4195-8E03-441ADB41B754}" srcOrd="1" destOrd="0" presId="urn:microsoft.com/office/officeart/2005/8/layout/hierarchy2"/>
    <dgm:cxn modelId="{4A7B8B03-D313-4DC3-ABD7-8C636D1ED3F2}" type="presParOf" srcId="{91110FC2-584E-417F-9119-5FC0EE69BB13}" destId="{4D9504E0-2721-473C-8E03-10D138316A3A}" srcOrd="2" destOrd="0" presId="urn:microsoft.com/office/officeart/2005/8/layout/hierarchy2"/>
    <dgm:cxn modelId="{9E87CCD4-76ED-4103-87BC-8326150671B1}" type="presParOf" srcId="{4D9504E0-2721-473C-8E03-10D138316A3A}" destId="{D5A4A716-8C06-4FE3-A8D0-2C0DAA9CDF5C}" srcOrd="0" destOrd="0" presId="urn:microsoft.com/office/officeart/2005/8/layout/hierarchy2"/>
    <dgm:cxn modelId="{BD565C56-D4E0-40E2-8A15-1B1FF347AFBD}" type="presParOf" srcId="{91110FC2-584E-417F-9119-5FC0EE69BB13}" destId="{30C05562-567B-4C0B-9142-AF75B82C5D96}" srcOrd="3" destOrd="0" presId="urn:microsoft.com/office/officeart/2005/8/layout/hierarchy2"/>
    <dgm:cxn modelId="{BEA22A85-D8D3-4766-8462-EA622C758CCF}" type="presParOf" srcId="{30C05562-567B-4C0B-9142-AF75B82C5D96}" destId="{44885F20-6ADB-4612-9B75-4A07DC689AD9}" srcOrd="0" destOrd="0" presId="urn:microsoft.com/office/officeart/2005/8/layout/hierarchy2"/>
    <dgm:cxn modelId="{74361848-506E-40A1-B321-2E86BD77E788}" type="presParOf" srcId="{30C05562-567B-4C0B-9142-AF75B82C5D96}" destId="{BCCF7803-13C2-4136-9DE3-C1BFC5D6128A}" srcOrd="1" destOrd="0" presId="urn:microsoft.com/office/officeart/2005/8/layout/hierarchy2"/>
    <dgm:cxn modelId="{FB38765A-4DDA-41D5-A85A-1784D9FFCE74}" type="presParOf" srcId="{91110FC2-584E-417F-9119-5FC0EE69BB13}" destId="{6CF6677C-1591-403D-92DD-BEF49DB7605C}" srcOrd="4" destOrd="0" presId="urn:microsoft.com/office/officeart/2005/8/layout/hierarchy2"/>
    <dgm:cxn modelId="{54A0E8C9-F18C-4DFE-B417-FB55319BF58A}" type="presParOf" srcId="{6CF6677C-1591-403D-92DD-BEF49DB7605C}" destId="{41B593BC-EC14-46A6-916C-6A3139F3726C}" srcOrd="0" destOrd="0" presId="urn:microsoft.com/office/officeart/2005/8/layout/hierarchy2"/>
    <dgm:cxn modelId="{72E003B8-A189-45F5-A82E-22CCF0AB1736}" type="presParOf" srcId="{91110FC2-584E-417F-9119-5FC0EE69BB13}" destId="{9D906FA5-3830-4A7F-B822-BD0336D4857F}" srcOrd="5" destOrd="0" presId="urn:microsoft.com/office/officeart/2005/8/layout/hierarchy2"/>
    <dgm:cxn modelId="{7898E2AC-3FDB-47A8-B0AD-01D1F64AEDE1}" type="presParOf" srcId="{9D906FA5-3830-4A7F-B822-BD0336D4857F}" destId="{781E6D05-5AEF-481E-B077-6E51A3BF13F2}" srcOrd="0" destOrd="0" presId="urn:microsoft.com/office/officeart/2005/8/layout/hierarchy2"/>
    <dgm:cxn modelId="{6D152207-91C7-43F0-801C-3975B63F5EDD}" type="presParOf" srcId="{9D906FA5-3830-4A7F-B822-BD0336D4857F}" destId="{65D290B5-7E28-4C4F-8A5B-7DF3F18D12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4680E1-F960-4419-9F02-402FECBA1EA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07D90-E51B-411C-8C77-CCED043AB6E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Требования к студенту – участнику интегрированного урока</a:t>
          </a:r>
          <a:endParaRPr lang="ru-RU" sz="2400" dirty="0">
            <a:solidFill>
              <a:schemeClr val="tx1"/>
            </a:solidFill>
          </a:endParaRPr>
        </a:p>
      </dgm:t>
    </dgm:pt>
    <dgm:pt modelId="{5D64FFED-F08D-4008-AE9C-596389A37D4F}" type="parTrans" cxnId="{D446D623-D017-41B5-A288-9EFF431C5777}">
      <dgm:prSet/>
      <dgm:spPr/>
      <dgm:t>
        <a:bodyPr/>
        <a:lstStyle/>
        <a:p>
          <a:endParaRPr lang="ru-RU"/>
        </a:p>
      </dgm:t>
    </dgm:pt>
    <dgm:pt modelId="{F1B67543-4C54-47B7-8AFD-77BF2548560A}" type="sibTrans" cxnId="{D446D623-D017-41B5-A288-9EFF431C5777}">
      <dgm:prSet/>
      <dgm:spPr/>
      <dgm:t>
        <a:bodyPr/>
        <a:lstStyle/>
        <a:p>
          <a:endParaRPr lang="ru-RU"/>
        </a:p>
      </dgm:t>
    </dgm:pt>
    <dgm:pt modelId="{0D1547DF-558E-421E-86DF-7F9D0C78F91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находить и обрабатывать информацию, используя различные источники;</a:t>
          </a:r>
          <a:endParaRPr lang="ru-RU" sz="2000" b="1" dirty="0">
            <a:solidFill>
              <a:schemeClr val="tx1"/>
            </a:solidFill>
          </a:endParaRPr>
        </a:p>
      </dgm:t>
    </dgm:pt>
    <dgm:pt modelId="{19A3532B-D961-485B-A888-04335B29394B}" type="parTrans" cxnId="{5E915EF1-F505-4EDA-9987-7FA24AA75DD3}">
      <dgm:prSet/>
      <dgm:spPr/>
      <dgm:t>
        <a:bodyPr/>
        <a:lstStyle/>
        <a:p>
          <a:endParaRPr lang="ru-RU"/>
        </a:p>
      </dgm:t>
    </dgm:pt>
    <dgm:pt modelId="{93E66055-E8E4-4D0D-8584-7D67D263A808}" type="sibTrans" cxnId="{5E915EF1-F505-4EDA-9987-7FA24AA75DD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48DAB0C-19B2-43EB-9E4B-ED347912C41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критически рассматривать и осмысливать полученную информации;</a:t>
          </a:r>
          <a:endParaRPr lang="ru-RU" sz="2000" b="1" dirty="0">
            <a:solidFill>
              <a:schemeClr val="tx1"/>
            </a:solidFill>
          </a:endParaRPr>
        </a:p>
      </dgm:t>
    </dgm:pt>
    <dgm:pt modelId="{8E6CDC15-BC9F-49A3-B01D-B34C3A9A9B58}" type="parTrans" cxnId="{4DB06DFE-C772-4BD2-B751-18752A772804}">
      <dgm:prSet/>
      <dgm:spPr/>
      <dgm:t>
        <a:bodyPr/>
        <a:lstStyle/>
        <a:p>
          <a:endParaRPr lang="ru-RU"/>
        </a:p>
      </dgm:t>
    </dgm:pt>
    <dgm:pt modelId="{3A351888-05FA-4F75-BB45-2101B1D50C5D}" type="sibTrans" cxnId="{4DB06DFE-C772-4BD2-B751-18752A77280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F702354-D037-4373-B1C0-6B7686A923B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предъявлять и обсуждать собственные выводы,  вступать в дискуссию</a:t>
          </a:r>
          <a:endParaRPr lang="ru-RU" sz="2000" b="1" dirty="0">
            <a:solidFill>
              <a:schemeClr val="tx1"/>
            </a:solidFill>
          </a:endParaRPr>
        </a:p>
      </dgm:t>
    </dgm:pt>
    <dgm:pt modelId="{40820EBA-F91B-4009-93A4-B118A2AD304F}" type="parTrans" cxnId="{95AFA7BD-6271-465E-AA55-5994134F6548}">
      <dgm:prSet/>
      <dgm:spPr/>
      <dgm:t>
        <a:bodyPr/>
        <a:lstStyle/>
        <a:p>
          <a:endParaRPr lang="ru-RU"/>
        </a:p>
      </dgm:t>
    </dgm:pt>
    <dgm:pt modelId="{3F012C35-20C5-4F5C-9F19-F3162C608C07}" type="sibTrans" cxnId="{95AFA7BD-6271-465E-AA55-5994134F654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CEF9A4E-2B07-4F66-8EC3-973B0C2835F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выслушивать и принимать во внимание аргументированные выводы других</a:t>
          </a:r>
          <a:endParaRPr lang="ru-RU" sz="2000" b="1" dirty="0">
            <a:solidFill>
              <a:schemeClr val="tx1"/>
            </a:solidFill>
          </a:endParaRPr>
        </a:p>
      </dgm:t>
    </dgm:pt>
    <dgm:pt modelId="{9183D701-E18E-4BF0-B5A0-605B759D1364}" type="parTrans" cxnId="{E0BCEDA0-34CE-4B87-90C9-F14F9242F3D5}">
      <dgm:prSet/>
      <dgm:spPr/>
      <dgm:t>
        <a:bodyPr/>
        <a:lstStyle/>
        <a:p>
          <a:endParaRPr lang="ru-RU"/>
        </a:p>
      </dgm:t>
    </dgm:pt>
    <dgm:pt modelId="{34F912D8-2D90-4226-8A81-29E107C4BD4A}" type="sibTrans" cxnId="{E0BCEDA0-34CE-4B87-90C9-F14F9242F3D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92C7181-7CF2-427B-92F5-77CA6C290633}">
      <dgm:prSet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выступать публично, литературно излагая свои мысли</a:t>
          </a:r>
        </a:p>
      </dgm:t>
    </dgm:pt>
    <dgm:pt modelId="{329B41C4-7503-4807-A13F-23FBF0E67B6E}" type="parTrans" cxnId="{66AACC94-2153-4337-97E3-9456BA780DE6}">
      <dgm:prSet/>
      <dgm:spPr/>
      <dgm:t>
        <a:bodyPr/>
        <a:lstStyle/>
        <a:p>
          <a:endParaRPr lang="ru-RU"/>
        </a:p>
      </dgm:t>
    </dgm:pt>
    <dgm:pt modelId="{BB215357-4898-4E50-9204-FA9CBA27F4DA}" type="sibTrans" cxnId="{66AACC94-2153-4337-97E3-9456BA780DE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274EBCD-AE22-4993-91AB-0376116D4BBA}" type="pres">
      <dgm:prSet presAssocID="{DA4680E1-F960-4419-9F02-402FECBA1E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4F0C3-B156-459B-8A04-CFFDC5DABD39}" type="pres">
      <dgm:prSet presAssocID="{01A07D90-E51B-411C-8C77-CCED043AB6EC}" presName="centerShape" presStyleLbl="node0" presStyleIdx="0" presStyleCnt="1" custScaleX="118849" custScaleY="104763" custLinFactNeighborX="-1052" custLinFactNeighborY="-232"/>
      <dgm:spPr/>
      <dgm:t>
        <a:bodyPr/>
        <a:lstStyle/>
        <a:p>
          <a:endParaRPr lang="ru-RU"/>
        </a:p>
      </dgm:t>
    </dgm:pt>
    <dgm:pt modelId="{C2BAB10F-A622-48B9-9A26-479FC825DACA}" type="pres">
      <dgm:prSet presAssocID="{0D1547DF-558E-421E-86DF-7F9D0C78F91A}" presName="node" presStyleLbl="node1" presStyleIdx="0" presStyleCnt="5" custScaleX="216024" custScaleY="125610" custRadScaleRad="91674" custRadScaleInc="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F8A07-F902-418C-9990-73D150E30D65}" type="pres">
      <dgm:prSet presAssocID="{0D1547DF-558E-421E-86DF-7F9D0C78F91A}" presName="dummy" presStyleCnt="0"/>
      <dgm:spPr/>
    </dgm:pt>
    <dgm:pt modelId="{F31005B8-2F1A-461B-B03C-3341F2387EDA}" type="pres">
      <dgm:prSet presAssocID="{93E66055-E8E4-4D0D-8584-7D67D263A808}" presName="sibTrans" presStyleLbl="sibTrans2D1" presStyleIdx="0" presStyleCnt="5" custLinFactNeighborY="-680"/>
      <dgm:spPr/>
      <dgm:t>
        <a:bodyPr/>
        <a:lstStyle/>
        <a:p>
          <a:endParaRPr lang="ru-RU"/>
        </a:p>
      </dgm:t>
    </dgm:pt>
    <dgm:pt modelId="{F2F2EDDC-B2F9-4C54-95CB-DA0FEFD003AA}" type="pres">
      <dgm:prSet presAssocID="{148DAB0C-19B2-43EB-9E4B-ED347912C41E}" presName="node" presStyleLbl="node1" presStyleIdx="1" presStyleCnt="5" custScaleX="223906" custScaleY="115547" custRadScaleRad="124587" custRadScaleInc="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3FBB8-1DEB-4892-810F-5F8C345835B5}" type="pres">
      <dgm:prSet presAssocID="{148DAB0C-19B2-43EB-9E4B-ED347912C41E}" presName="dummy" presStyleCnt="0"/>
      <dgm:spPr/>
    </dgm:pt>
    <dgm:pt modelId="{49E42B75-072C-4AF9-BE27-9CC0DCB69A3A}" type="pres">
      <dgm:prSet presAssocID="{3A351888-05FA-4F75-BB45-2101B1D50C5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2A09202-C715-48D0-B771-85DA3C94B346}" type="pres">
      <dgm:prSet presAssocID="{1F702354-D037-4373-B1C0-6B7686A923B3}" presName="node" presStyleLbl="node1" presStyleIdx="2" presStyleCnt="5" custScaleX="227272" custScaleY="120973" custRadScaleRad="120516" custRadScaleInc="-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2FD87-77A9-4119-842A-7117B7B556D5}" type="pres">
      <dgm:prSet presAssocID="{1F702354-D037-4373-B1C0-6B7686A923B3}" presName="dummy" presStyleCnt="0"/>
      <dgm:spPr/>
    </dgm:pt>
    <dgm:pt modelId="{BAEB894D-EE61-4376-AA2D-55E4076C7470}" type="pres">
      <dgm:prSet presAssocID="{3F012C35-20C5-4F5C-9F19-F3162C608C07}" presName="sibTrans" presStyleLbl="sibTrans2D1" presStyleIdx="2" presStyleCnt="5" custLinFactNeighborX="907" custLinFactNeighborY="-1360"/>
      <dgm:spPr/>
      <dgm:t>
        <a:bodyPr/>
        <a:lstStyle/>
        <a:p>
          <a:endParaRPr lang="ru-RU"/>
        </a:p>
      </dgm:t>
    </dgm:pt>
    <dgm:pt modelId="{AEF479EB-D778-4D15-B2F0-BEC4D8E04566}" type="pres">
      <dgm:prSet presAssocID="{D92C7181-7CF2-427B-92F5-77CA6C290633}" presName="node" presStyleLbl="node1" presStyleIdx="3" presStyleCnt="5" custScaleX="219365" custScaleY="122528" custRadScaleRad="110404" custRadScaleInc="4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86BA3-2F21-4758-99A7-1B407C08D80B}" type="pres">
      <dgm:prSet presAssocID="{D92C7181-7CF2-427B-92F5-77CA6C290633}" presName="dummy" presStyleCnt="0"/>
      <dgm:spPr/>
    </dgm:pt>
    <dgm:pt modelId="{5EC00DE4-D321-4037-AA50-3F3D64818F32}" type="pres">
      <dgm:prSet presAssocID="{BB215357-4898-4E50-9204-FA9CBA27F4D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B8EACB9-8A98-46BF-B771-CA4F47E122BB}" type="pres">
      <dgm:prSet presAssocID="{1CEF9A4E-2B07-4F66-8EC3-973B0C2835F9}" presName="node" presStyleLbl="node1" presStyleIdx="4" presStyleCnt="5" custScaleX="209550" custScaleY="125545" custRadScaleRad="125909" custRadScaleInc="-12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DAB1E-A9A2-4C0A-BE2B-0DA090A96687}" type="pres">
      <dgm:prSet presAssocID="{1CEF9A4E-2B07-4F66-8EC3-973B0C2835F9}" presName="dummy" presStyleCnt="0"/>
      <dgm:spPr/>
    </dgm:pt>
    <dgm:pt modelId="{EFBEE0B7-4645-4C6E-BF85-7090D808CED8}" type="pres">
      <dgm:prSet presAssocID="{34F912D8-2D90-4226-8A81-29E107C4BD4A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DB06DFE-C772-4BD2-B751-18752A772804}" srcId="{01A07D90-E51B-411C-8C77-CCED043AB6EC}" destId="{148DAB0C-19B2-43EB-9E4B-ED347912C41E}" srcOrd="1" destOrd="0" parTransId="{8E6CDC15-BC9F-49A3-B01D-B34C3A9A9B58}" sibTransId="{3A351888-05FA-4F75-BB45-2101B1D50C5D}"/>
    <dgm:cxn modelId="{5E915EF1-F505-4EDA-9987-7FA24AA75DD3}" srcId="{01A07D90-E51B-411C-8C77-CCED043AB6EC}" destId="{0D1547DF-558E-421E-86DF-7F9D0C78F91A}" srcOrd="0" destOrd="0" parTransId="{19A3532B-D961-485B-A888-04335B29394B}" sibTransId="{93E66055-E8E4-4D0D-8584-7D67D263A808}"/>
    <dgm:cxn modelId="{4559863C-2E22-4487-9945-E6E601247839}" type="presOf" srcId="{34F912D8-2D90-4226-8A81-29E107C4BD4A}" destId="{EFBEE0B7-4645-4C6E-BF85-7090D808CED8}" srcOrd="0" destOrd="0" presId="urn:microsoft.com/office/officeart/2005/8/layout/radial6"/>
    <dgm:cxn modelId="{95AFA7BD-6271-465E-AA55-5994134F6548}" srcId="{01A07D90-E51B-411C-8C77-CCED043AB6EC}" destId="{1F702354-D037-4373-B1C0-6B7686A923B3}" srcOrd="2" destOrd="0" parTransId="{40820EBA-F91B-4009-93A4-B118A2AD304F}" sibTransId="{3F012C35-20C5-4F5C-9F19-F3162C608C07}"/>
    <dgm:cxn modelId="{DE8FBF3C-1518-4385-BD44-92FA4741B6A2}" type="presOf" srcId="{DA4680E1-F960-4419-9F02-402FECBA1EA9}" destId="{3274EBCD-AE22-4993-91AB-0376116D4BBA}" srcOrd="0" destOrd="0" presId="urn:microsoft.com/office/officeart/2005/8/layout/radial6"/>
    <dgm:cxn modelId="{D446D623-D017-41B5-A288-9EFF431C5777}" srcId="{DA4680E1-F960-4419-9F02-402FECBA1EA9}" destId="{01A07D90-E51B-411C-8C77-CCED043AB6EC}" srcOrd="0" destOrd="0" parTransId="{5D64FFED-F08D-4008-AE9C-596389A37D4F}" sibTransId="{F1B67543-4C54-47B7-8AFD-77BF2548560A}"/>
    <dgm:cxn modelId="{6E01FDB8-51E2-4BBF-8AD3-DEA52B915976}" type="presOf" srcId="{D92C7181-7CF2-427B-92F5-77CA6C290633}" destId="{AEF479EB-D778-4D15-B2F0-BEC4D8E04566}" srcOrd="0" destOrd="0" presId="urn:microsoft.com/office/officeart/2005/8/layout/radial6"/>
    <dgm:cxn modelId="{DCFA2AEB-9583-4653-B594-C13FEA19C8D1}" type="presOf" srcId="{BB215357-4898-4E50-9204-FA9CBA27F4DA}" destId="{5EC00DE4-D321-4037-AA50-3F3D64818F32}" srcOrd="0" destOrd="0" presId="urn:microsoft.com/office/officeart/2005/8/layout/radial6"/>
    <dgm:cxn modelId="{E0BCEDA0-34CE-4B87-90C9-F14F9242F3D5}" srcId="{01A07D90-E51B-411C-8C77-CCED043AB6EC}" destId="{1CEF9A4E-2B07-4F66-8EC3-973B0C2835F9}" srcOrd="4" destOrd="0" parTransId="{9183D701-E18E-4BF0-B5A0-605B759D1364}" sibTransId="{34F912D8-2D90-4226-8A81-29E107C4BD4A}"/>
    <dgm:cxn modelId="{6FFA71A6-EFE4-4C31-824F-DBB276C64B1C}" type="presOf" srcId="{148DAB0C-19B2-43EB-9E4B-ED347912C41E}" destId="{F2F2EDDC-B2F9-4C54-95CB-DA0FEFD003AA}" srcOrd="0" destOrd="0" presId="urn:microsoft.com/office/officeart/2005/8/layout/radial6"/>
    <dgm:cxn modelId="{6430EC56-A297-45D9-B8E2-FA8CB9AED5FD}" type="presOf" srcId="{01A07D90-E51B-411C-8C77-CCED043AB6EC}" destId="{FF24F0C3-B156-459B-8A04-CFFDC5DABD39}" srcOrd="0" destOrd="0" presId="urn:microsoft.com/office/officeart/2005/8/layout/radial6"/>
    <dgm:cxn modelId="{66AACC94-2153-4337-97E3-9456BA780DE6}" srcId="{01A07D90-E51B-411C-8C77-CCED043AB6EC}" destId="{D92C7181-7CF2-427B-92F5-77CA6C290633}" srcOrd="3" destOrd="0" parTransId="{329B41C4-7503-4807-A13F-23FBF0E67B6E}" sibTransId="{BB215357-4898-4E50-9204-FA9CBA27F4DA}"/>
    <dgm:cxn modelId="{7C3AC5C9-A2B4-4168-AC0A-CDB3ED0217C5}" type="presOf" srcId="{3A351888-05FA-4F75-BB45-2101B1D50C5D}" destId="{49E42B75-072C-4AF9-BE27-9CC0DCB69A3A}" srcOrd="0" destOrd="0" presId="urn:microsoft.com/office/officeart/2005/8/layout/radial6"/>
    <dgm:cxn modelId="{625397B2-B324-4C85-B85D-04DFA8051AAA}" type="presOf" srcId="{3F012C35-20C5-4F5C-9F19-F3162C608C07}" destId="{BAEB894D-EE61-4376-AA2D-55E4076C7470}" srcOrd="0" destOrd="0" presId="urn:microsoft.com/office/officeart/2005/8/layout/radial6"/>
    <dgm:cxn modelId="{009C4C75-443E-4015-8089-4919C5815ABD}" type="presOf" srcId="{1F702354-D037-4373-B1C0-6B7686A923B3}" destId="{62A09202-C715-48D0-B771-85DA3C94B346}" srcOrd="0" destOrd="0" presId="urn:microsoft.com/office/officeart/2005/8/layout/radial6"/>
    <dgm:cxn modelId="{5E320904-0A5A-4195-B28B-F2DBA98FC828}" type="presOf" srcId="{0D1547DF-558E-421E-86DF-7F9D0C78F91A}" destId="{C2BAB10F-A622-48B9-9A26-479FC825DACA}" srcOrd="0" destOrd="0" presId="urn:microsoft.com/office/officeart/2005/8/layout/radial6"/>
    <dgm:cxn modelId="{34507500-D3F5-4D4F-A8F2-283DD8D4E01D}" type="presOf" srcId="{93E66055-E8E4-4D0D-8584-7D67D263A808}" destId="{F31005B8-2F1A-461B-B03C-3341F2387EDA}" srcOrd="0" destOrd="0" presId="urn:microsoft.com/office/officeart/2005/8/layout/radial6"/>
    <dgm:cxn modelId="{AC751E06-E4AD-482B-BB93-22975389323C}" type="presOf" srcId="{1CEF9A4E-2B07-4F66-8EC3-973B0C2835F9}" destId="{FB8EACB9-8A98-46BF-B771-CA4F47E122BB}" srcOrd="0" destOrd="0" presId="urn:microsoft.com/office/officeart/2005/8/layout/radial6"/>
    <dgm:cxn modelId="{4E9F52B7-B843-444B-8C93-7F8805870633}" type="presParOf" srcId="{3274EBCD-AE22-4993-91AB-0376116D4BBA}" destId="{FF24F0C3-B156-459B-8A04-CFFDC5DABD39}" srcOrd="0" destOrd="0" presId="urn:microsoft.com/office/officeart/2005/8/layout/radial6"/>
    <dgm:cxn modelId="{01D08527-3032-42BE-9F88-7E5128E28BF9}" type="presParOf" srcId="{3274EBCD-AE22-4993-91AB-0376116D4BBA}" destId="{C2BAB10F-A622-48B9-9A26-479FC825DACA}" srcOrd="1" destOrd="0" presId="urn:microsoft.com/office/officeart/2005/8/layout/radial6"/>
    <dgm:cxn modelId="{5B65C579-F5B4-4211-A749-749FC9D2ACFC}" type="presParOf" srcId="{3274EBCD-AE22-4993-91AB-0376116D4BBA}" destId="{96BF8A07-F902-418C-9990-73D150E30D65}" srcOrd="2" destOrd="0" presId="urn:microsoft.com/office/officeart/2005/8/layout/radial6"/>
    <dgm:cxn modelId="{4B473E59-8EF3-4591-8412-0A2866124614}" type="presParOf" srcId="{3274EBCD-AE22-4993-91AB-0376116D4BBA}" destId="{F31005B8-2F1A-461B-B03C-3341F2387EDA}" srcOrd="3" destOrd="0" presId="urn:microsoft.com/office/officeart/2005/8/layout/radial6"/>
    <dgm:cxn modelId="{C04DF2BA-EA4E-4BE7-9C07-0BCA0D27BBC6}" type="presParOf" srcId="{3274EBCD-AE22-4993-91AB-0376116D4BBA}" destId="{F2F2EDDC-B2F9-4C54-95CB-DA0FEFD003AA}" srcOrd="4" destOrd="0" presId="urn:microsoft.com/office/officeart/2005/8/layout/radial6"/>
    <dgm:cxn modelId="{B732ADE6-E786-42CE-AD6D-42264EED42C1}" type="presParOf" srcId="{3274EBCD-AE22-4993-91AB-0376116D4BBA}" destId="{6A23FBB8-1DEB-4892-810F-5F8C345835B5}" srcOrd="5" destOrd="0" presId="urn:microsoft.com/office/officeart/2005/8/layout/radial6"/>
    <dgm:cxn modelId="{A63D2E89-B6C1-4105-8EA0-2D803735DD90}" type="presParOf" srcId="{3274EBCD-AE22-4993-91AB-0376116D4BBA}" destId="{49E42B75-072C-4AF9-BE27-9CC0DCB69A3A}" srcOrd="6" destOrd="0" presId="urn:microsoft.com/office/officeart/2005/8/layout/radial6"/>
    <dgm:cxn modelId="{B68C10CB-8C1B-42EC-AC30-78C9F356A044}" type="presParOf" srcId="{3274EBCD-AE22-4993-91AB-0376116D4BBA}" destId="{62A09202-C715-48D0-B771-85DA3C94B346}" srcOrd="7" destOrd="0" presId="urn:microsoft.com/office/officeart/2005/8/layout/radial6"/>
    <dgm:cxn modelId="{3A92622B-193A-4F0A-8BB0-9823B3B103DB}" type="presParOf" srcId="{3274EBCD-AE22-4993-91AB-0376116D4BBA}" destId="{5D12FD87-77A9-4119-842A-7117B7B556D5}" srcOrd="8" destOrd="0" presId="urn:microsoft.com/office/officeart/2005/8/layout/radial6"/>
    <dgm:cxn modelId="{DAEDDF64-1D57-4AD9-A610-F9813BED8410}" type="presParOf" srcId="{3274EBCD-AE22-4993-91AB-0376116D4BBA}" destId="{BAEB894D-EE61-4376-AA2D-55E4076C7470}" srcOrd="9" destOrd="0" presId="urn:microsoft.com/office/officeart/2005/8/layout/radial6"/>
    <dgm:cxn modelId="{37C629A6-F902-4B30-8ACB-505EABDD0564}" type="presParOf" srcId="{3274EBCD-AE22-4993-91AB-0376116D4BBA}" destId="{AEF479EB-D778-4D15-B2F0-BEC4D8E04566}" srcOrd="10" destOrd="0" presId="urn:microsoft.com/office/officeart/2005/8/layout/radial6"/>
    <dgm:cxn modelId="{D3D142BF-E39D-42B3-A195-6019162AD964}" type="presParOf" srcId="{3274EBCD-AE22-4993-91AB-0376116D4BBA}" destId="{5BE86BA3-2F21-4758-99A7-1B407C08D80B}" srcOrd="11" destOrd="0" presId="urn:microsoft.com/office/officeart/2005/8/layout/radial6"/>
    <dgm:cxn modelId="{5DF35B73-A539-4792-B685-62235DF73FC0}" type="presParOf" srcId="{3274EBCD-AE22-4993-91AB-0376116D4BBA}" destId="{5EC00DE4-D321-4037-AA50-3F3D64818F32}" srcOrd="12" destOrd="0" presId="urn:microsoft.com/office/officeart/2005/8/layout/radial6"/>
    <dgm:cxn modelId="{F1E5EE3F-56B3-4E0D-9F1D-0D0F665C49FD}" type="presParOf" srcId="{3274EBCD-AE22-4993-91AB-0376116D4BBA}" destId="{FB8EACB9-8A98-46BF-B771-CA4F47E122BB}" srcOrd="13" destOrd="0" presId="urn:microsoft.com/office/officeart/2005/8/layout/radial6"/>
    <dgm:cxn modelId="{8FE96D69-FDC9-45B8-B9B5-45CFF246955E}" type="presParOf" srcId="{3274EBCD-AE22-4993-91AB-0376116D4BBA}" destId="{B57DAB1E-A9A2-4C0A-BE2B-0DA090A96687}" srcOrd="14" destOrd="0" presId="urn:microsoft.com/office/officeart/2005/8/layout/radial6"/>
    <dgm:cxn modelId="{3A6AC178-1727-4D4B-9DB5-8282CFAEF519}" type="presParOf" srcId="{3274EBCD-AE22-4993-91AB-0376116D4BBA}" destId="{EFBEE0B7-4645-4C6E-BF85-7090D808CED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DF48F-79EC-4DEC-9505-F18BEF8E6B6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BF1CB-15F4-48B3-9E90-7A20F54546EA}" type="pres">
      <dgm:prSet presAssocID="{151DF48F-79EC-4DEC-9505-F18BEF8E6B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445CC-F814-4659-B1D0-5BD184674F5F}" type="presOf" srcId="{151DF48F-79EC-4DEC-9505-F18BEF8E6B64}" destId="{908BF1CB-15F4-48B3-9E90-7A20F54546EA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71071-E716-460F-A8FB-9F504BFE93EE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17442D-C3E3-4806-A42B-DD000E99C35B}" type="pres">
      <dgm:prSet presAssocID="{D2771071-E716-460F-A8FB-9F504BFE93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64451B0-9AF2-4DFA-B488-7036DFADC0E7}" type="presOf" srcId="{D2771071-E716-460F-A8FB-9F504BFE93EE}" destId="{B317442D-C3E3-4806-A42B-DD000E99C35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1DF48F-79EC-4DEC-9505-F18BEF8E6B6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BF1CB-15F4-48B3-9E90-7A20F54546EA}" type="pres">
      <dgm:prSet presAssocID="{151DF48F-79EC-4DEC-9505-F18BEF8E6B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F580D-F1FA-4A4B-8831-2D56A1F49236}" type="presOf" srcId="{151DF48F-79EC-4DEC-9505-F18BEF8E6B64}" destId="{908BF1CB-15F4-48B3-9E90-7A20F54546EA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01414-9A6A-4B17-8DD4-D4B9A841643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BC7F5-82F1-4564-A0AF-3DD30B5606BD}">
      <dgm:prSet phldrT="[Текст]" custT="1"/>
      <dgm:spPr>
        <a:solidFill>
          <a:srgbClr val="FFC611"/>
        </a:solidFill>
      </dgm:spPr>
      <dgm:t>
        <a:bodyPr/>
        <a:lstStyle/>
        <a:p>
          <a:r>
            <a:rPr lang="ru-RU" sz="3200" b="1" i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Принципы обучения</a:t>
          </a:r>
          <a:endParaRPr lang="ru-RU" sz="3200" b="1" i="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865D49-CF82-4151-A928-CF6E5F279228}" type="parTrans" cxnId="{A2834A91-1026-4D0F-AF91-3489DE818255}">
      <dgm:prSet/>
      <dgm:spPr/>
      <dgm:t>
        <a:bodyPr/>
        <a:lstStyle/>
        <a:p>
          <a:endParaRPr lang="ru-RU"/>
        </a:p>
      </dgm:t>
    </dgm:pt>
    <dgm:pt modelId="{E02E9C4B-EC17-49E4-A55B-2E27EA1A3177}" type="sibTrans" cxnId="{A2834A91-1026-4D0F-AF91-3489DE818255}">
      <dgm:prSet/>
      <dgm:spPr/>
      <dgm:t>
        <a:bodyPr/>
        <a:lstStyle/>
        <a:p>
          <a:endParaRPr lang="ru-RU"/>
        </a:p>
      </dgm:t>
    </dgm:pt>
    <dgm:pt modelId="{99A6B157-8298-46DE-B959-B82970A2C1FA}">
      <dgm:prSet phldrT="[Текст]" custT="1"/>
      <dgm:spPr>
        <a:solidFill>
          <a:srgbClr val="CD37AD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Индивидуальный подход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EA232D-38FF-4903-92F7-9408DDA8F25F}" type="parTrans" cxnId="{5CD80435-9CC1-4EE4-8A15-3B071CCE2396}">
      <dgm:prSet/>
      <dgm:spPr/>
      <dgm:t>
        <a:bodyPr/>
        <a:lstStyle/>
        <a:p>
          <a:endParaRPr lang="ru-RU"/>
        </a:p>
      </dgm:t>
    </dgm:pt>
    <dgm:pt modelId="{8C884CA3-688F-4441-89CF-058C9FF79116}" type="sibTrans" cxnId="{5CD80435-9CC1-4EE4-8A15-3B071CCE2396}">
      <dgm:prSet/>
      <dgm:spPr/>
      <dgm:t>
        <a:bodyPr/>
        <a:lstStyle/>
        <a:p>
          <a:endParaRPr lang="ru-RU"/>
        </a:p>
      </dgm:t>
    </dgm:pt>
    <dgm:pt modelId="{3EB9A302-B289-4A38-80E1-CBBD1AB5DE7E}">
      <dgm:prSet phldrT="[Текст]" custT="1"/>
      <dgm:spPr>
        <a:solidFill>
          <a:srgbClr val="9232DA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Саморазвитие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A48F5E-0B82-477F-82EE-15894AD76DF8}" type="parTrans" cxnId="{50B2AB64-AB76-4146-BACB-3F7EE18B7F71}">
      <dgm:prSet/>
      <dgm:spPr/>
      <dgm:t>
        <a:bodyPr/>
        <a:lstStyle/>
        <a:p>
          <a:endParaRPr lang="ru-RU"/>
        </a:p>
      </dgm:t>
    </dgm:pt>
    <dgm:pt modelId="{CF8D14D0-D68E-48FB-96E0-61811DEE05B5}" type="sibTrans" cxnId="{50B2AB64-AB76-4146-BACB-3F7EE18B7F71}">
      <dgm:prSet/>
      <dgm:spPr/>
      <dgm:t>
        <a:bodyPr/>
        <a:lstStyle/>
        <a:p>
          <a:endParaRPr lang="ru-RU"/>
        </a:p>
      </dgm:t>
    </dgm:pt>
    <dgm:pt modelId="{7F1699EC-4CAB-4DA8-A3F4-A3821FF5BEF3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Активность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0D9885-A470-40E0-944E-9EF70BE22A19}" type="parTrans" cxnId="{3AD9E2F0-8331-40DC-B156-1746DD66AEC4}">
      <dgm:prSet/>
      <dgm:spPr/>
      <dgm:t>
        <a:bodyPr/>
        <a:lstStyle/>
        <a:p>
          <a:endParaRPr lang="ru-RU"/>
        </a:p>
      </dgm:t>
    </dgm:pt>
    <dgm:pt modelId="{A5670D0F-CB6B-482F-8CDD-785A8EC49EF3}" type="sibTrans" cxnId="{3AD9E2F0-8331-40DC-B156-1746DD66AEC4}">
      <dgm:prSet/>
      <dgm:spPr/>
      <dgm:t>
        <a:bodyPr/>
        <a:lstStyle/>
        <a:p>
          <a:endParaRPr lang="ru-RU"/>
        </a:p>
      </dgm:t>
    </dgm:pt>
    <dgm:pt modelId="{7921DC5E-A358-4E58-8198-DEC96E6C975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Совместная деятельность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и у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6E8114-23B4-41BA-960C-A97FA868695F}" type="parTrans" cxnId="{4D16CCF8-422F-4661-B40C-9F56501493C3}">
      <dgm:prSet/>
      <dgm:spPr/>
      <dgm:t>
        <a:bodyPr/>
        <a:lstStyle/>
        <a:p>
          <a:endParaRPr lang="ru-RU"/>
        </a:p>
      </dgm:t>
    </dgm:pt>
    <dgm:pt modelId="{4395045C-85E3-4343-80E7-D151E0304E0A}" type="sibTrans" cxnId="{4D16CCF8-422F-4661-B40C-9F56501493C3}">
      <dgm:prSet/>
      <dgm:spPr/>
      <dgm:t>
        <a:bodyPr/>
        <a:lstStyle/>
        <a:p>
          <a:endParaRPr lang="ru-RU"/>
        </a:p>
      </dgm:t>
    </dgm:pt>
    <dgm:pt modelId="{E33139E6-76C8-407B-99B2-F20183B74C67}">
      <dgm:prSet custT="1"/>
      <dgm:spPr>
        <a:solidFill>
          <a:srgbClr val="E74141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Интеграция теории и практики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A560CAE-E761-46D9-96AD-52680F78FD4A}" type="parTrans" cxnId="{EC8ABE3A-F23A-4348-B7F4-A24970F4020C}">
      <dgm:prSet/>
      <dgm:spPr/>
      <dgm:t>
        <a:bodyPr/>
        <a:lstStyle/>
        <a:p>
          <a:endParaRPr lang="ru-RU"/>
        </a:p>
      </dgm:t>
    </dgm:pt>
    <dgm:pt modelId="{CD6F31C8-6FCB-47FB-9C4A-C53D8A9556D9}" type="sibTrans" cxnId="{EC8ABE3A-F23A-4348-B7F4-A24970F4020C}">
      <dgm:prSet/>
      <dgm:spPr/>
      <dgm:t>
        <a:bodyPr/>
        <a:lstStyle/>
        <a:p>
          <a:endParaRPr lang="ru-RU"/>
        </a:p>
      </dgm:t>
    </dgm:pt>
    <dgm:pt modelId="{26C6B858-4B07-4CB6-8450-E571E2F49D20}" type="pres">
      <dgm:prSet presAssocID="{52901414-9A6A-4B17-8DD4-D4B9A84164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AA7C45-1531-4178-B4FD-647766C99D74}" type="pres">
      <dgm:prSet presAssocID="{215BC7F5-82F1-4564-A0AF-3DD30B5606BD}" presName="centerShape" presStyleLbl="node0" presStyleIdx="0" presStyleCnt="1" custScaleX="165215" custScaleY="125173" custLinFactNeighborX="-69660" custLinFactNeighborY="-44654"/>
      <dgm:spPr/>
      <dgm:t>
        <a:bodyPr/>
        <a:lstStyle/>
        <a:p>
          <a:endParaRPr lang="ru-RU"/>
        </a:p>
      </dgm:t>
    </dgm:pt>
    <dgm:pt modelId="{2545C160-C494-48CD-A37E-E32A2F831405}" type="pres">
      <dgm:prSet presAssocID="{92EA232D-38FF-4903-92F7-9408DDA8F25F}" presName="Name9" presStyleLbl="parChTrans1D2" presStyleIdx="0" presStyleCnt="5"/>
      <dgm:spPr/>
      <dgm:t>
        <a:bodyPr/>
        <a:lstStyle/>
        <a:p>
          <a:endParaRPr lang="ru-RU"/>
        </a:p>
      </dgm:t>
    </dgm:pt>
    <dgm:pt modelId="{6DF1DB8F-2897-4DD6-9934-F67761E5C22B}" type="pres">
      <dgm:prSet presAssocID="{92EA232D-38FF-4903-92F7-9408DDA8F25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457BD39-96B8-404D-B07C-0347045F25C7}" type="pres">
      <dgm:prSet presAssocID="{99A6B157-8298-46DE-B959-B82970A2C1FA}" presName="node" presStyleLbl="node1" presStyleIdx="0" presStyleCnt="5" custScaleX="168940" custScaleY="36242" custRadScaleRad="145971" custRadScaleInc="143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07C4-DC90-4F9A-816F-C00475103A46}" type="pres">
      <dgm:prSet presAssocID="{CA560CAE-E761-46D9-96AD-52680F78FD4A}" presName="Name9" presStyleLbl="parChTrans1D2" presStyleIdx="1" presStyleCnt="5"/>
      <dgm:spPr/>
      <dgm:t>
        <a:bodyPr/>
        <a:lstStyle/>
        <a:p>
          <a:endParaRPr lang="ru-RU"/>
        </a:p>
      </dgm:t>
    </dgm:pt>
    <dgm:pt modelId="{4701ABC2-A4DD-477A-B871-D9F8EEF436E1}" type="pres">
      <dgm:prSet presAssocID="{CA560CAE-E761-46D9-96AD-52680F78FD4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A32EBCF-07BA-4FA6-8E7F-F309B86927FE}" type="pres">
      <dgm:prSet presAssocID="{E33139E6-76C8-407B-99B2-F20183B74C67}" presName="node" presStyleLbl="node1" presStyleIdx="1" presStyleCnt="5" custScaleX="219710" custScaleY="158942" custRadScaleRad="100505" custRadScaleInc="464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94015-F13B-49D1-8601-ECF1A83FD408}" type="pres">
      <dgm:prSet presAssocID="{63A48F5E-0B82-477F-82EE-15894AD76DF8}" presName="Name9" presStyleLbl="parChTrans1D2" presStyleIdx="2" presStyleCnt="5"/>
      <dgm:spPr/>
      <dgm:t>
        <a:bodyPr/>
        <a:lstStyle/>
        <a:p>
          <a:endParaRPr lang="ru-RU"/>
        </a:p>
      </dgm:t>
    </dgm:pt>
    <dgm:pt modelId="{9F5485B6-68E3-40AE-A637-368446A2E85A}" type="pres">
      <dgm:prSet presAssocID="{63A48F5E-0B82-477F-82EE-15894AD76DF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E613C74-5BC1-46D6-9A7E-34F8ADC02416}" type="pres">
      <dgm:prSet presAssocID="{3EB9A302-B289-4A38-80E1-CBBD1AB5DE7E}" presName="node" presStyleLbl="node1" presStyleIdx="2" presStyleCnt="5" custScaleX="208075" custScaleY="28768" custRadScaleRad="106622" custRadScaleInc="-148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2E8FF-B3FA-4000-92F5-0E6863AA19F9}" type="pres">
      <dgm:prSet presAssocID="{7D0D9885-A470-40E0-944E-9EF70BE22A19}" presName="Name9" presStyleLbl="parChTrans1D2" presStyleIdx="3" presStyleCnt="5"/>
      <dgm:spPr/>
      <dgm:t>
        <a:bodyPr/>
        <a:lstStyle/>
        <a:p>
          <a:endParaRPr lang="ru-RU"/>
        </a:p>
      </dgm:t>
    </dgm:pt>
    <dgm:pt modelId="{169F0770-D786-4323-89F5-CE00EC15D29C}" type="pres">
      <dgm:prSet presAssocID="{7D0D9885-A470-40E0-944E-9EF70BE22A1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289DC7D-C2F3-490F-8E99-02810B227CC2}" type="pres">
      <dgm:prSet presAssocID="{7F1699EC-4CAB-4DA8-A3F4-A3821FF5BEF3}" presName="node" presStyleLbl="node1" presStyleIdx="3" presStyleCnt="5" custScaleX="188465" custScaleY="38200" custRadScaleRad="118057" custRadScaleInc="42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D6A15-A1C4-46F0-9A99-1B06E748C3BD}" type="pres">
      <dgm:prSet presAssocID="{3D6E8114-23B4-41BA-960C-A97FA868695F}" presName="Name9" presStyleLbl="parChTrans1D2" presStyleIdx="4" presStyleCnt="5"/>
      <dgm:spPr/>
      <dgm:t>
        <a:bodyPr/>
        <a:lstStyle/>
        <a:p>
          <a:endParaRPr lang="ru-RU"/>
        </a:p>
      </dgm:t>
    </dgm:pt>
    <dgm:pt modelId="{4F103C94-C5C2-461F-ABCF-4F1A483E277A}" type="pres">
      <dgm:prSet presAssocID="{3D6E8114-23B4-41BA-960C-A97FA868695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0BF4146-316A-412A-A15E-0D0532140E5A}" type="pres">
      <dgm:prSet presAssocID="{7921DC5E-A358-4E58-8198-DEC96E6C9751}" presName="node" presStyleLbl="node1" presStyleIdx="4" presStyleCnt="5" custScaleX="202391" custScaleY="56100" custRadScaleRad="118764" custRadScaleInc="38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80435-9CC1-4EE4-8A15-3B071CCE2396}" srcId="{215BC7F5-82F1-4564-A0AF-3DD30B5606BD}" destId="{99A6B157-8298-46DE-B959-B82970A2C1FA}" srcOrd="0" destOrd="0" parTransId="{92EA232D-38FF-4903-92F7-9408DDA8F25F}" sibTransId="{8C884CA3-688F-4441-89CF-058C9FF79116}"/>
    <dgm:cxn modelId="{CE95D370-082B-489B-98D5-D67E0B84C8FB}" type="presOf" srcId="{CA560CAE-E761-46D9-96AD-52680F78FD4A}" destId="{4701ABC2-A4DD-477A-B871-D9F8EEF436E1}" srcOrd="1" destOrd="0" presId="urn:microsoft.com/office/officeart/2005/8/layout/radial1"/>
    <dgm:cxn modelId="{F6051D22-72BD-4B57-9EEC-AECC7343C61C}" type="presOf" srcId="{3EB9A302-B289-4A38-80E1-CBBD1AB5DE7E}" destId="{4E613C74-5BC1-46D6-9A7E-34F8ADC02416}" srcOrd="0" destOrd="0" presId="urn:microsoft.com/office/officeart/2005/8/layout/radial1"/>
    <dgm:cxn modelId="{CFC0C954-AFCA-4916-8860-47BE77365CD0}" type="presOf" srcId="{215BC7F5-82F1-4564-A0AF-3DD30B5606BD}" destId="{84AA7C45-1531-4178-B4FD-647766C99D74}" srcOrd="0" destOrd="0" presId="urn:microsoft.com/office/officeart/2005/8/layout/radial1"/>
    <dgm:cxn modelId="{22312A34-0A38-4EC5-9AAD-0FB44F1C2DDC}" type="presOf" srcId="{92EA232D-38FF-4903-92F7-9408DDA8F25F}" destId="{2545C160-C494-48CD-A37E-E32A2F831405}" srcOrd="0" destOrd="0" presId="urn:microsoft.com/office/officeart/2005/8/layout/radial1"/>
    <dgm:cxn modelId="{A2834A91-1026-4D0F-AF91-3489DE818255}" srcId="{52901414-9A6A-4B17-8DD4-D4B9A8416439}" destId="{215BC7F5-82F1-4564-A0AF-3DD30B5606BD}" srcOrd="0" destOrd="0" parTransId="{6D865D49-CF82-4151-A928-CF6E5F279228}" sibTransId="{E02E9C4B-EC17-49E4-A55B-2E27EA1A3177}"/>
    <dgm:cxn modelId="{1EBC1884-9B6C-43F8-9AD2-E51B936C13AA}" type="presOf" srcId="{7D0D9885-A470-40E0-944E-9EF70BE22A19}" destId="{169F0770-D786-4323-89F5-CE00EC15D29C}" srcOrd="1" destOrd="0" presId="urn:microsoft.com/office/officeart/2005/8/layout/radial1"/>
    <dgm:cxn modelId="{EA9A0347-AB71-4C92-814E-0422162315B8}" type="presOf" srcId="{3D6E8114-23B4-41BA-960C-A97FA868695F}" destId="{4F103C94-C5C2-461F-ABCF-4F1A483E277A}" srcOrd="1" destOrd="0" presId="urn:microsoft.com/office/officeart/2005/8/layout/radial1"/>
    <dgm:cxn modelId="{563C04E3-3ECC-4619-A2DB-048462E8DCCE}" type="presOf" srcId="{CA560CAE-E761-46D9-96AD-52680F78FD4A}" destId="{F30107C4-DC90-4F9A-816F-C00475103A46}" srcOrd="0" destOrd="0" presId="urn:microsoft.com/office/officeart/2005/8/layout/radial1"/>
    <dgm:cxn modelId="{EC8ABE3A-F23A-4348-B7F4-A24970F4020C}" srcId="{215BC7F5-82F1-4564-A0AF-3DD30B5606BD}" destId="{E33139E6-76C8-407B-99B2-F20183B74C67}" srcOrd="1" destOrd="0" parTransId="{CA560CAE-E761-46D9-96AD-52680F78FD4A}" sibTransId="{CD6F31C8-6FCB-47FB-9C4A-C53D8A9556D9}"/>
    <dgm:cxn modelId="{985C03F6-10DA-4BFA-B3F2-ED565C9A3C23}" type="presOf" srcId="{3D6E8114-23B4-41BA-960C-A97FA868695F}" destId="{628D6A15-A1C4-46F0-9A99-1B06E748C3BD}" srcOrd="0" destOrd="0" presId="urn:microsoft.com/office/officeart/2005/8/layout/radial1"/>
    <dgm:cxn modelId="{E3021A6C-B938-4C0D-81E5-D4CE085A1C07}" type="presOf" srcId="{63A48F5E-0B82-477F-82EE-15894AD76DF8}" destId="{C3494015-F13B-49D1-8601-ECF1A83FD408}" srcOrd="0" destOrd="0" presId="urn:microsoft.com/office/officeart/2005/8/layout/radial1"/>
    <dgm:cxn modelId="{50B2AB64-AB76-4146-BACB-3F7EE18B7F71}" srcId="{215BC7F5-82F1-4564-A0AF-3DD30B5606BD}" destId="{3EB9A302-B289-4A38-80E1-CBBD1AB5DE7E}" srcOrd="2" destOrd="0" parTransId="{63A48F5E-0B82-477F-82EE-15894AD76DF8}" sibTransId="{CF8D14D0-D68E-48FB-96E0-61811DEE05B5}"/>
    <dgm:cxn modelId="{4D16CCF8-422F-4661-B40C-9F56501493C3}" srcId="{215BC7F5-82F1-4564-A0AF-3DD30B5606BD}" destId="{7921DC5E-A358-4E58-8198-DEC96E6C9751}" srcOrd="4" destOrd="0" parTransId="{3D6E8114-23B4-41BA-960C-A97FA868695F}" sibTransId="{4395045C-85E3-4343-80E7-D151E0304E0A}"/>
    <dgm:cxn modelId="{76C0B621-7AD9-4568-BE57-62F8F7482344}" type="presOf" srcId="{92EA232D-38FF-4903-92F7-9408DDA8F25F}" destId="{6DF1DB8F-2897-4DD6-9934-F67761E5C22B}" srcOrd="1" destOrd="0" presId="urn:microsoft.com/office/officeart/2005/8/layout/radial1"/>
    <dgm:cxn modelId="{9C5EB891-A3E8-4E08-AC1B-B49261CB8053}" type="presOf" srcId="{63A48F5E-0B82-477F-82EE-15894AD76DF8}" destId="{9F5485B6-68E3-40AE-A637-368446A2E85A}" srcOrd="1" destOrd="0" presId="urn:microsoft.com/office/officeart/2005/8/layout/radial1"/>
    <dgm:cxn modelId="{C9BA81A4-F512-42A0-8CC6-1E1648E4B3C8}" type="presOf" srcId="{7921DC5E-A358-4E58-8198-DEC96E6C9751}" destId="{C0BF4146-316A-412A-A15E-0D0532140E5A}" srcOrd="0" destOrd="0" presId="urn:microsoft.com/office/officeart/2005/8/layout/radial1"/>
    <dgm:cxn modelId="{707FB220-AF03-4B39-800C-BF5EE8A7F145}" type="presOf" srcId="{7D0D9885-A470-40E0-944E-9EF70BE22A19}" destId="{E642E8FF-B3FA-4000-92F5-0E6863AA19F9}" srcOrd="0" destOrd="0" presId="urn:microsoft.com/office/officeart/2005/8/layout/radial1"/>
    <dgm:cxn modelId="{F2C983CF-4655-471B-9957-B21ACA957BD1}" type="presOf" srcId="{E33139E6-76C8-407B-99B2-F20183B74C67}" destId="{DA32EBCF-07BA-4FA6-8E7F-F309B86927FE}" srcOrd="0" destOrd="0" presId="urn:microsoft.com/office/officeart/2005/8/layout/radial1"/>
    <dgm:cxn modelId="{CD1B0BAD-E208-42B5-B6AA-789783C7595C}" type="presOf" srcId="{7F1699EC-4CAB-4DA8-A3F4-A3821FF5BEF3}" destId="{A289DC7D-C2F3-490F-8E99-02810B227CC2}" srcOrd="0" destOrd="0" presId="urn:microsoft.com/office/officeart/2005/8/layout/radial1"/>
    <dgm:cxn modelId="{7752B798-DB4D-4BBF-A808-934CBD6A7553}" type="presOf" srcId="{99A6B157-8298-46DE-B959-B82970A2C1FA}" destId="{9457BD39-96B8-404D-B07C-0347045F25C7}" srcOrd="0" destOrd="0" presId="urn:microsoft.com/office/officeart/2005/8/layout/radial1"/>
    <dgm:cxn modelId="{3AD9E2F0-8331-40DC-B156-1746DD66AEC4}" srcId="{215BC7F5-82F1-4564-A0AF-3DD30B5606BD}" destId="{7F1699EC-4CAB-4DA8-A3F4-A3821FF5BEF3}" srcOrd="3" destOrd="0" parTransId="{7D0D9885-A470-40E0-944E-9EF70BE22A19}" sibTransId="{A5670D0F-CB6B-482F-8CDD-785A8EC49EF3}"/>
    <dgm:cxn modelId="{0D1FD066-D43F-4DEA-965A-B60AA20EEB22}" type="presOf" srcId="{52901414-9A6A-4B17-8DD4-D4B9A8416439}" destId="{26C6B858-4B07-4CB6-8450-E571E2F49D20}" srcOrd="0" destOrd="0" presId="urn:microsoft.com/office/officeart/2005/8/layout/radial1"/>
    <dgm:cxn modelId="{CD968C43-2AAC-4426-B354-2ED251559A2E}" type="presParOf" srcId="{26C6B858-4B07-4CB6-8450-E571E2F49D20}" destId="{84AA7C45-1531-4178-B4FD-647766C99D74}" srcOrd="0" destOrd="0" presId="urn:microsoft.com/office/officeart/2005/8/layout/radial1"/>
    <dgm:cxn modelId="{A7BC79D7-8578-466C-8596-037AEF65A429}" type="presParOf" srcId="{26C6B858-4B07-4CB6-8450-E571E2F49D20}" destId="{2545C160-C494-48CD-A37E-E32A2F831405}" srcOrd="1" destOrd="0" presId="urn:microsoft.com/office/officeart/2005/8/layout/radial1"/>
    <dgm:cxn modelId="{F4495CA3-8A48-46B3-B39C-FEEF0D3BCFDE}" type="presParOf" srcId="{2545C160-C494-48CD-A37E-E32A2F831405}" destId="{6DF1DB8F-2897-4DD6-9934-F67761E5C22B}" srcOrd="0" destOrd="0" presId="urn:microsoft.com/office/officeart/2005/8/layout/radial1"/>
    <dgm:cxn modelId="{EDFB385F-F41C-4787-8289-9C0DDF42ED47}" type="presParOf" srcId="{26C6B858-4B07-4CB6-8450-E571E2F49D20}" destId="{9457BD39-96B8-404D-B07C-0347045F25C7}" srcOrd="2" destOrd="0" presId="urn:microsoft.com/office/officeart/2005/8/layout/radial1"/>
    <dgm:cxn modelId="{296D7EF4-249F-4209-97D1-927E1266590C}" type="presParOf" srcId="{26C6B858-4B07-4CB6-8450-E571E2F49D20}" destId="{F30107C4-DC90-4F9A-816F-C00475103A46}" srcOrd="3" destOrd="0" presId="urn:microsoft.com/office/officeart/2005/8/layout/radial1"/>
    <dgm:cxn modelId="{8212640A-749B-4192-A097-CCA6ADB6E5A6}" type="presParOf" srcId="{F30107C4-DC90-4F9A-816F-C00475103A46}" destId="{4701ABC2-A4DD-477A-B871-D9F8EEF436E1}" srcOrd="0" destOrd="0" presId="urn:microsoft.com/office/officeart/2005/8/layout/radial1"/>
    <dgm:cxn modelId="{0D483CA6-0EB5-40F8-A5FE-D77F2DAE22DF}" type="presParOf" srcId="{26C6B858-4B07-4CB6-8450-E571E2F49D20}" destId="{DA32EBCF-07BA-4FA6-8E7F-F309B86927FE}" srcOrd="4" destOrd="0" presId="urn:microsoft.com/office/officeart/2005/8/layout/radial1"/>
    <dgm:cxn modelId="{DB9ABEDD-8592-4C1C-8E2B-C123C3E8220F}" type="presParOf" srcId="{26C6B858-4B07-4CB6-8450-E571E2F49D20}" destId="{C3494015-F13B-49D1-8601-ECF1A83FD408}" srcOrd="5" destOrd="0" presId="urn:microsoft.com/office/officeart/2005/8/layout/radial1"/>
    <dgm:cxn modelId="{BB1BB694-082D-48D9-AC92-17503253A017}" type="presParOf" srcId="{C3494015-F13B-49D1-8601-ECF1A83FD408}" destId="{9F5485B6-68E3-40AE-A637-368446A2E85A}" srcOrd="0" destOrd="0" presId="urn:microsoft.com/office/officeart/2005/8/layout/radial1"/>
    <dgm:cxn modelId="{0D0C7E44-F0A9-4F75-8382-BDD1A91892EC}" type="presParOf" srcId="{26C6B858-4B07-4CB6-8450-E571E2F49D20}" destId="{4E613C74-5BC1-46D6-9A7E-34F8ADC02416}" srcOrd="6" destOrd="0" presId="urn:microsoft.com/office/officeart/2005/8/layout/radial1"/>
    <dgm:cxn modelId="{21448E8A-7A57-4D83-A720-8558FFD2970F}" type="presParOf" srcId="{26C6B858-4B07-4CB6-8450-E571E2F49D20}" destId="{E642E8FF-B3FA-4000-92F5-0E6863AA19F9}" srcOrd="7" destOrd="0" presId="urn:microsoft.com/office/officeart/2005/8/layout/radial1"/>
    <dgm:cxn modelId="{C5DB7E56-7A42-4710-902E-81BA5050E443}" type="presParOf" srcId="{E642E8FF-B3FA-4000-92F5-0E6863AA19F9}" destId="{169F0770-D786-4323-89F5-CE00EC15D29C}" srcOrd="0" destOrd="0" presId="urn:microsoft.com/office/officeart/2005/8/layout/radial1"/>
    <dgm:cxn modelId="{56181B33-C16A-48CC-9309-EBBB1773FB22}" type="presParOf" srcId="{26C6B858-4B07-4CB6-8450-E571E2F49D20}" destId="{A289DC7D-C2F3-490F-8E99-02810B227CC2}" srcOrd="8" destOrd="0" presId="urn:microsoft.com/office/officeart/2005/8/layout/radial1"/>
    <dgm:cxn modelId="{35F2CC17-BB41-4D8D-B80B-B294EB0F576B}" type="presParOf" srcId="{26C6B858-4B07-4CB6-8450-E571E2F49D20}" destId="{628D6A15-A1C4-46F0-9A99-1B06E748C3BD}" srcOrd="9" destOrd="0" presId="urn:microsoft.com/office/officeart/2005/8/layout/radial1"/>
    <dgm:cxn modelId="{BF0F8158-EADA-44FE-8F3A-F0660FC515F5}" type="presParOf" srcId="{628D6A15-A1C4-46F0-9A99-1B06E748C3BD}" destId="{4F103C94-C5C2-461F-ABCF-4F1A483E277A}" srcOrd="0" destOrd="0" presId="urn:microsoft.com/office/officeart/2005/8/layout/radial1"/>
    <dgm:cxn modelId="{CDDC157B-4681-4F12-AABE-03262784C0B8}" type="presParOf" srcId="{26C6B858-4B07-4CB6-8450-E571E2F49D20}" destId="{C0BF4146-316A-412A-A15E-0D0532140E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1DF48F-79EC-4DEC-9505-F18BEF8E6B6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BF1CB-15F4-48B3-9E90-7A20F54546EA}" type="pres">
      <dgm:prSet presAssocID="{151DF48F-79EC-4DEC-9505-F18BEF8E6B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2A8F0-D2FB-4CAF-8857-1AFB921C4A41}" type="presOf" srcId="{151DF48F-79EC-4DEC-9505-F18BEF8E6B64}" destId="{908BF1CB-15F4-48B3-9E90-7A20F54546EA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D3DBF2-3296-4616-B056-A44C0DFF039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91960-0EFD-48E3-B080-3EC1C94DDEF7}" type="pres">
      <dgm:prSet presAssocID="{68D3DBF2-3296-4616-B056-A44C0DFF03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7A522-BEAD-46F0-BA68-701D25F58B7B}" type="presOf" srcId="{68D3DBF2-3296-4616-B056-A44C0DFF0397}" destId="{51491960-0EFD-48E3-B080-3EC1C94DDEF7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5C1730-BC41-4516-B897-720B4755BF2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AF13162-323B-47BD-856B-EE8287F951B1}" type="pres">
      <dgm:prSet presAssocID="{425C1730-BC41-4516-B897-720B4755BF24}" presName="Name0" presStyleCnt="0">
        <dgm:presLayoutVars>
          <dgm:dir/>
          <dgm:animLvl val="lvl"/>
          <dgm:resizeHandles val="exact"/>
        </dgm:presLayoutVars>
      </dgm:prSet>
      <dgm:spPr/>
    </dgm:pt>
    <dgm:pt modelId="{8C811649-6363-4554-BF45-6492477050E9}" type="pres">
      <dgm:prSet presAssocID="{425C1730-BC41-4516-B897-720B4755BF24}" presName="dummy" presStyleCnt="0"/>
      <dgm:spPr/>
    </dgm:pt>
    <dgm:pt modelId="{DF65F5D2-17BF-43E8-90B7-A0A6D786D9FF}" type="pres">
      <dgm:prSet presAssocID="{425C1730-BC41-4516-B897-720B4755BF24}" presName="linH" presStyleCnt="0"/>
      <dgm:spPr/>
    </dgm:pt>
    <dgm:pt modelId="{B310B04D-42FF-45FA-A3F0-EE445656F1CA}" type="pres">
      <dgm:prSet presAssocID="{425C1730-BC41-4516-B897-720B4755BF24}" presName="padding1" presStyleCnt="0"/>
      <dgm:spPr/>
    </dgm:pt>
    <dgm:pt modelId="{F9FFE05A-9E25-43C9-8DC7-E68F17E7692B}" type="pres">
      <dgm:prSet presAssocID="{425C1730-BC41-4516-B897-720B4755BF24}" presName="padding2" presStyleCnt="0"/>
      <dgm:spPr/>
    </dgm:pt>
    <dgm:pt modelId="{F4C45E6D-716A-4B5A-8A5E-DDD21FF89B35}" type="pres">
      <dgm:prSet presAssocID="{425C1730-BC41-4516-B897-720B4755BF24}" presName="negArrow" presStyleCnt="0"/>
      <dgm:spPr/>
    </dgm:pt>
    <dgm:pt modelId="{3F4DA663-FFAD-4CF6-97CC-D30008D3061F}" type="pres">
      <dgm:prSet presAssocID="{425C1730-BC41-4516-B897-720B4755BF24}" presName="backgroundArrow" presStyleLbl="node1" presStyleIdx="0" presStyleCnt="1" custLinFactNeighborX="694" custLinFactNeighborY="-56457"/>
      <dgm:spPr>
        <a:solidFill>
          <a:srgbClr val="2717F1"/>
        </a:solidFill>
      </dgm:spPr>
    </dgm:pt>
  </dgm:ptLst>
  <dgm:cxnLst>
    <dgm:cxn modelId="{CB50EF9A-3D6F-46ED-96D5-C109955AE347}" type="presOf" srcId="{425C1730-BC41-4516-B897-720B4755BF24}" destId="{FAF13162-323B-47BD-856B-EE8287F951B1}" srcOrd="0" destOrd="0" presId="urn:microsoft.com/office/officeart/2005/8/layout/hProcess3"/>
    <dgm:cxn modelId="{9E66404D-B079-4A10-B082-D520E56351B6}" type="presParOf" srcId="{FAF13162-323B-47BD-856B-EE8287F951B1}" destId="{8C811649-6363-4554-BF45-6492477050E9}" srcOrd="0" destOrd="0" presId="urn:microsoft.com/office/officeart/2005/8/layout/hProcess3"/>
    <dgm:cxn modelId="{A792DEA8-3CB9-4533-BA35-74B6A4BAD324}" type="presParOf" srcId="{FAF13162-323B-47BD-856B-EE8287F951B1}" destId="{DF65F5D2-17BF-43E8-90B7-A0A6D786D9FF}" srcOrd="1" destOrd="0" presId="urn:microsoft.com/office/officeart/2005/8/layout/hProcess3"/>
    <dgm:cxn modelId="{ACD9B2FB-F8D6-4209-AD16-BACA62B91543}" type="presParOf" srcId="{DF65F5D2-17BF-43E8-90B7-A0A6D786D9FF}" destId="{B310B04D-42FF-45FA-A3F0-EE445656F1CA}" srcOrd="0" destOrd="0" presId="urn:microsoft.com/office/officeart/2005/8/layout/hProcess3"/>
    <dgm:cxn modelId="{23A41CBB-89F3-4F99-AA35-D49E0C1B90D5}" type="presParOf" srcId="{DF65F5D2-17BF-43E8-90B7-A0A6D786D9FF}" destId="{F9FFE05A-9E25-43C9-8DC7-E68F17E7692B}" srcOrd="1" destOrd="0" presId="urn:microsoft.com/office/officeart/2005/8/layout/hProcess3"/>
    <dgm:cxn modelId="{9F17A975-DFB1-40A4-9A55-CF005B94484F}" type="presParOf" srcId="{DF65F5D2-17BF-43E8-90B7-A0A6D786D9FF}" destId="{F4C45E6D-716A-4B5A-8A5E-DDD21FF89B35}" srcOrd="2" destOrd="0" presId="urn:microsoft.com/office/officeart/2005/8/layout/hProcess3"/>
    <dgm:cxn modelId="{0FC0FF3E-D92A-4E1B-8785-003301DD9345}" type="presParOf" srcId="{DF65F5D2-17BF-43E8-90B7-A0A6D786D9FF}" destId="{3F4DA663-FFAD-4CF6-97CC-D30008D3061F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859877-1BCC-4398-8EFC-EEC62669DF0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A416D71-A75A-4241-B304-511EFB38260A}" type="pres">
      <dgm:prSet presAssocID="{3B859877-1BCC-4398-8EFC-EEC62669DF00}" presName="Name0" presStyleCnt="0">
        <dgm:presLayoutVars>
          <dgm:dir/>
          <dgm:animLvl val="lvl"/>
          <dgm:resizeHandles val="exact"/>
        </dgm:presLayoutVars>
      </dgm:prSet>
      <dgm:spPr/>
    </dgm:pt>
    <dgm:pt modelId="{A7EF2CC6-3663-48A6-8C04-A3663C35FB18}" type="pres">
      <dgm:prSet presAssocID="{3B859877-1BCC-4398-8EFC-EEC62669DF00}" presName="dummy" presStyleCnt="0"/>
      <dgm:spPr/>
    </dgm:pt>
    <dgm:pt modelId="{4D4A16DA-F737-4964-9863-7480F4875F83}" type="pres">
      <dgm:prSet presAssocID="{3B859877-1BCC-4398-8EFC-EEC62669DF00}" presName="linH" presStyleCnt="0"/>
      <dgm:spPr/>
    </dgm:pt>
    <dgm:pt modelId="{7ECCFF56-0D58-4D8C-B1AB-683E51CE1D29}" type="pres">
      <dgm:prSet presAssocID="{3B859877-1BCC-4398-8EFC-EEC62669DF00}" presName="padding1" presStyleCnt="0"/>
      <dgm:spPr/>
    </dgm:pt>
    <dgm:pt modelId="{255C26B9-DABA-4CE7-958F-FE53D6DCC79B}" type="pres">
      <dgm:prSet presAssocID="{3B859877-1BCC-4398-8EFC-EEC62669DF00}" presName="padding2" presStyleCnt="0"/>
      <dgm:spPr/>
    </dgm:pt>
    <dgm:pt modelId="{C358D74A-9FDA-495A-BCEE-18536E97276F}" type="pres">
      <dgm:prSet presAssocID="{3B859877-1BCC-4398-8EFC-EEC62669DF00}" presName="negArrow" presStyleCnt="0"/>
      <dgm:spPr/>
    </dgm:pt>
    <dgm:pt modelId="{CD72329E-FEE6-48D7-A05C-6D9EB47B3A0B}" type="pres">
      <dgm:prSet presAssocID="{3B859877-1BCC-4398-8EFC-EEC62669DF00}" presName="backgroundArrow" presStyleLbl="node1" presStyleIdx="0" presStyleCnt="1" custLinFactNeighborX="512" custLinFactNeighborY="-1013"/>
      <dgm:spPr>
        <a:solidFill>
          <a:srgbClr val="33A5CD"/>
        </a:solidFill>
      </dgm:spPr>
    </dgm:pt>
  </dgm:ptLst>
  <dgm:cxnLst>
    <dgm:cxn modelId="{A176F031-E955-406C-8A38-9FC073FC10B5}" type="presOf" srcId="{3B859877-1BCC-4398-8EFC-EEC62669DF00}" destId="{9A416D71-A75A-4241-B304-511EFB38260A}" srcOrd="0" destOrd="0" presId="urn:microsoft.com/office/officeart/2005/8/layout/hProcess3"/>
    <dgm:cxn modelId="{8E92FDD7-980F-4F14-98EB-5FBE9207D071}" type="presParOf" srcId="{9A416D71-A75A-4241-B304-511EFB38260A}" destId="{A7EF2CC6-3663-48A6-8C04-A3663C35FB18}" srcOrd="0" destOrd="0" presId="urn:microsoft.com/office/officeart/2005/8/layout/hProcess3"/>
    <dgm:cxn modelId="{754E8354-659A-4831-BDF0-1CE10DCE5755}" type="presParOf" srcId="{9A416D71-A75A-4241-B304-511EFB38260A}" destId="{4D4A16DA-F737-4964-9863-7480F4875F83}" srcOrd="1" destOrd="0" presId="urn:microsoft.com/office/officeart/2005/8/layout/hProcess3"/>
    <dgm:cxn modelId="{E9C420D0-DF2A-45AD-9F2F-1A50B31D95C9}" type="presParOf" srcId="{4D4A16DA-F737-4964-9863-7480F4875F83}" destId="{7ECCFF56-0D58-4D8C-B1AB-683E51CE1D29}" srcOrd="0" destOrd="0" presId="urn:microsoft.com/office/officeart/2005/8/layout/hProcess3"/>
    <dgm:cxn modelId="{C6AC305F-D20F-47D0-BC29-378048AC6E92}" type="presParOf" srcId="{4D4A16DA-F737-4964-9863-7480F4875F83}" destId="{255C26B9-DABA-4CE7-958F-FE53D6DCC79B}" srcOrd="1" destOrd="0" presId="urn:microsoft.com/office/officeart/2005/8/layout/hProcess3"/>
    <dgm:cxn modelId="{5F2BE3FE-10D4-4003-9E16-A64CF98DEF79}" type="presParOf" srcId="{4D4A16DA-F737-4964-9863-7480F4875F83}" destId="{C358D74A-9FDA-495A-BCEE-18536E97276F}" srcOrd="2" destOrd="0" presId="urn:microsoft.com/office/officeart/2005/8/layout/hProcess3"/>
    <dgm:cxn modelId="{3A148004-F9BB-4D13-88EC-5E78EFCE1D08}" type="presParOf" srcId="{4D4A16DA-F737-4964-9863-7480F4875F83}" destId="{CD72329E-FEE6-48D7-A05C-6D9EB47B3A0B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5D9DA-65A2-4118-8E5A-17CE909905E5}">
      <dsp:nvSpPr>
        <dsp:cNvPr id="0" name=""/>
        <dsp:cNvSpPr/>
      </dsp:nvSpPr>
      <dsp:spPr>
        <a:xfrm>
          <a:off x="191228" y="0"/>
          <a:ext cx="8305717" cy="494069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61155-852D-4744-B426-0F22CE8BC2AC}">
      <dsp:nvSpPr>
        <dsp:cNvPr id="0" name=""/>
        <dsp:cNvSpPr/>
      </dsp:nvSpPr>
      <dsp:spPr>
        <a:xfrm>
          <a:off x="324488" y="0"/>
          <a:ext cx="8130951" cy="512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i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Какие условия необходимо создать для формирования компетенций?</a:t>
          </a:r>
          <a:endParaRPr lang="ru-RU" sz="4400" b="1" i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488" y="0"/>
        <a:ext cx="8130951" cy="512758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654CC5-B532-4F47-8D5C-BDAED6DD6440}">
      <dsp:nvSpPr>
        <dsp:cNvPr id="0" name=""/>
        <dsp:cNvSpPr/>
      </dsp:nvSpPr>
      <dsp:spPr>
        <a:xfrm>
          <a:off x="303728" y="425449"/>
          <a:ext cx="1365748" cy="49520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/>
            <a:t>Интеграция</a:t>
          </a:r>
          <a:endParaRPr lang="ru-RU" sz="6000" b="1" kern="1200" dirty="0"/>
        </a:p>
      </dsp:txBody>
      <dsp:txXfrm>
        <a:off x="303728" y="425449"/>
        <a:ext cx="1365748" cy="4952007"/>
      </dsp:txXfrm>
    </dsp:sp>
    <dsp:sp modelId="{E3D834FC-4D88-4061-85F0-210923BA4E24}">
      <dsp:nvSpPr>
        <dsp:cNvPr id="0" name=""/>
        <dsp:cNvSpPr/>
      </dsp:nvSpPr>
      <dsp:spPr>
        <a:xfrm rot="18268330">
          <a:off x="1307344" y="2183044"/>
          <a:ext cx="1668838" cy="61024"/>
        </a:xfrm>
        <a:custGeom>
          <a:avLst/>
          <a:gdLst/>
          <a:ahLst/>
          <a:cxnLst/>
          <a:rect l="0" t="0" r="0" b="0"/>
          <a:pathLst>
            <a:path>
              <a:moveTo>
                <a:pt x="0" y="30512"/>
              </a:moveTo>
              <a:lnTo>
                <a:pt x="1668838" y="30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268330">
        <a:off x="2100042" y="2171835"/>
        <a:ext cx="83441" cy="83441"/>
      </dsp:txXfrm>
    </dsp:sp>
    <dsp:sp modelId="{E2819C70-34F0-43BF-9325-9BD87CA11BA0}">
      <dsp:nvSpPr>
        <dsp:cNvPr id="0" name=""/>
        <dsp:cNvSpPr/>
      </dsp:nvSpPr>
      <dsp:spPr>
        <a:xfrm>
          <a:off x="2614050" y="1018426"/>
          <a:ext cx="6169538" cy="1014468"/>
        </a:xfrm>
        <a:prstGeom prst="roundRect">
          <a:avLst>
            <a:gd name="adj" fmla="val 10000"/>
          </a:avLst>
        </a:prstGeom>
        <a:solidFill>
          <a:srgbClr val="1CE8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40305"/>
              </a:solidFill>
            </a:rPr>
            <a:t>Цикловые связи</a:t>
          </a:r>
          <a:endParaRPr lang="ru-RU" sz="3100" b="1" kern="1200" dirty="0">
            <a:solidFill>
              <a:srgbClr val="040305"/>
            </a:solidFill>
          </a:endParaRPr>
        </a:p>
      </dsp:txBody>
      <dsp:txXfrm>
        <a:off x="2614050" y="1018426"/>
        <a:ext cx="6169538" cy="1014468"/>
      </dsp:txXfrm>
    </dsp:sp>
    <dsp:sp modelId="{4D9504E0-2721-473C-8E03-10D138316A3A}">
      <dsp:nvSpPr>
        <dsp:cNvPr id="0" name=""/>
        <dsp:cNvSpPr/>
      </dsp:nvSpPr>
      <dsp:spPr>
        <a:xfrm rot="21499757">
          <a:off x="1669273" y="2856976"/>
          <a:ext cx="957963" cy="61024"/>
        </a:xfrm>
        <a:custGeom>
          <a:avLst/>
          <a:gdLst/>
          <a:ahLst/>
          <a:cxnLst/>
          <a:rect l="0" t="0" r="0" b="0"/>
          <a:pathLst>
            <a:path>
              <a:moveTo>
                <a:pt x="0" y="30512"/>
              </a:moveTo>
              <a:lnTo>
                <a:pt x="957963" y="30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99757">
        <a:off x="2124306" y="2863539"/>
        <a:ext cx="47898" cy="47898"/>
      </dsp:txXfrm>
    </dsp:sp>
    <dsp:sp modelId="{44885F20-6ADB-4612-9B75-4A07DC689AD9}">
      <dsp:nvSpPr>
        <dsp:cNvPr id="0" name=""/>
        <dsp:cNvSpPr/>
      </dsp:nvSpPr>
      <dsp:spPr>
        <a:xfrm>
          <a:off x="2627033" y="2319238"/>
          <a:ext cx="6169691" cy="1108569"/>
        </a:xfrm>
        <a:prstGeom prst="roundRect">
          <a:avLst>
            <a:gd name="adj" fmla="val 10000"/>
          </a:avLst>
        </a:prstGeom>
        <a:solidFill>
          <a:srgbClr val="1CE8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40305"/>
              </a:solidFill>
            </a:rPr>
            <a:t>Междисциплинарные связи</a:t>
          </a:r>
          <a:endParaRPr lang="ru-RU" sz="3100" b="1" kern="1200" dirty="0">
            <a:solidFill>
              <a:srgbClr val="040305"/>
            </a:solidFill>
          </a:endParaRPr>
        </a:p>
      </dsp:txBody>
      <dsp:txXfrm>
        <a:off x="2627033" y="2319238"/>
        <a:ext cx="6169691" cy="1108569"/>
      </dsp:txXfrm>
    </dsp:sp>
    <dsp:sp modelId="{6CF6677C-1591-403D-92DD-BEF49DB7605C}">
      <dsp:nvSpPr>
        <dsp:cNvPr id="0" name=""/>
        <dsp:cNvSpPr/>
      </dsp:nvSpPr>
      <dsp:spPr>
        <a:xfrm rot="3139160">
          <a:off x="1354347" y="3512509"/>
          <a:ext cx="1621290" cy="61024"/>
        </a:xfrm>
        <a:custGeom>
          <a:avLst/>
          <a:gdLst/>
          <a:ahLst/>
          <a:cxnLst/>
          <a:rect l="0" t="0" r="0" b="0"/>
          <a:pathLst>
            <a:path>
              <a:moveTo>
                <a:pt x="0" y="30512"/>
              </a:moveTo>
              <a:lnTo>
                <a:pt x="1621290" y="30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139160">
        <a:off x="2124459" y="3502489"/>
        <a:ext cx="81064" cy="81064"/>
      </dsp:txXfrm>
    </dsp:sp>
    <dsp:sp modelId="{781E6D05-5AEF-481E-B077-6E51A3BF13F2}">
      <dsp:nvSpPr>
        <dsp:cNvPr id="0" name=""/>
        <dsp:cNvSpPr/>
      </dsp:nvSpPr>
      <dsp:spPr>
        <a:xfrm>
          <a:off x="2660506" y="3762390"/>
          <a:ext cx="6232923" cy="844401"/>
        </a:xfrm>
        <a:prstGeom prst="roundRect">
          <a:avLst>
            <a:gd name="adj" fmla="val 10000"/>
          </a:avLst>
        </a:prstGeom>
        <a:solidFill>
          <a:srgbClr val="1CE8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040305"/>
              </a:solidFill>
            </a:rPr>
            <a:t>Внутридисциплинарные</a:t>
          </a:r>
          <a:r>
            <a:rPr lang="ru-RU" sz="3100" b="1" kern="1200" dirty="0" smtClean="0">
              <a:solidFill>
                <a:srgbClr val="040305"/>
              </a:solidFill>
            </a:rPr>
            <a:t> связи</a:t>
          </a:r>
          <a:endParaRPr lang="ru-RU" sz="3100" b="1" kern="1200" dirty="0">
            <a:solidFill>
              <a:srgbClr val="040305"/>
            </a:solidFill>
          </a:endParaRPr>
        </a:p>
      </dsp:txBody>
      <dsp:txXfrm>
        <a:off x="2660506" y="3762390"/>
        <a:ext cx="6232923" cy="84440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BEE0B7-4645-4C6E-BF85-7090D808CED8}">
      <dsp:nvSpPr>
        <dsp:cNvPr id="0" name=""/>
        <dsp:cNvSpPr/>
      </dsp:nvSpPr>
      <dsp:spPr>
        <a:xfrm>
          <a:off x="1432378" y="873519"/>
          <a:ext cx="4918644" cy="4918644"/>
        </a:xfrm>
        <a:prstGeom prst="blockArc">
          <a:avLst>
            <a:gd name="adj1" fmla="val 12104204"/>
            <a:gd name="adj2" fmla="val 17185378"/>
            <a:gd name="adj3" fmla="val 4639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00DE4-D321-4037-AA50-3F3D64818F32}">
      <dsp:nvSpPr>
        <dsp:cNvPr id="0" name=""/>
        <dsp:cNvSpPr/>
      </dsp:nvSpPr>
      <dsp:spPr>
        <a:xfrm>
          <a:off x="1517971" y="618032"/>
          <a:ext cx="4918644" cy="4918644"/>
        </a:xfrm>
        <a:prstGeom prst="blockArc">
          <a:avLst>
            <a:gd name="adj1" fmla="val 7595025"/>
            <a:gd name="adj2" fmla="val 11718419"/>
            <a:gd name="adj3" fmla="val 4639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B894D-EE61-4376-AA2D-55E4076C7470}">
      <dsp:nvSpPr>
        <dsp:cNvPr id="0" name=""/>
        <dsp:cNvSpPr/>
      </dsp:nvSpPr>
      <dsp:spPr>
        <a:xfrm>
          <a:off x="2336757" y="1528908"/>
          <a:ext cx="4918644" cy="4918644"/>
        </a:xfrm>
        <a:prstGeom prst="blockArc">
          <a:avLst>
            <a:gd name="adj1" fmla="val 663197"/>
            <a:gd name="adj2" fmla="val 9400414"/>
            <a:gd name="adj3" fmla="val 4639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42B75-072C-4AF9-BE27-9CC0DCB69A3A}">
      <dsp:nvSpPr>
        <dsp:cNvPr id="0" name=""/>
        <dsp:cNvSpPr/>
      </dsp:nvSpPr>
      <dsp:spPr>
        <a:xfrm>
          <a:off x="2659592" y="711091"/>
          <a:ext cx="4918644" cy="4918644"/>
        </a:xfrm>
        <a:prstGeom prst="blockArc">
          <a:avLst>
            <a:gd name="adj1" fmla="val 20373897"/>
            <a:gd name="adj2" fmla="val 2043355"/>
            <a:gd name="adj3" fmla="val 4639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005B8-2F1A-461B-B03C-3341F2387EDA}">
      <dsp:nvSpPr>
        <dsp:cNvPr id="0" name=""/>
        <dsp:cNvSpPr/>
      </dsp:nvSpPr>
      <dsp:spPr>
        <a:xfrm>
          <a:off x="2734333" y="855956"/>
          <a:ext cx="4918644" cy="4918644"/>
        </a:xfrm>
        <a:prstGeom prst="blockArc">
          <a:avLst>
            <a:gd name="adj1" fmla="val 15298499"/>
            <a:gd name="adj2" fmla="val 20097142"/>
            <a:gd name="adj3" fmla="val 4639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4F0C3-B156-459B-8A04-CFFDC5DABD39}">
      <dsp:nvSpPr>
        <dsp:cNvPr id="0" name=""/>
        <dsp:cNvSpPr/>
      </dsp:nvSpPr>
      <dsp:spPr>
        <a:xfrm>
          <a:off x="3119407" y="2033239"/>
          <a:ext cx="2690355" cy="2371494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Требования к студенту – участнику интегрированного урока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119407" y="2033239"/>
        <a:ext cx="2690355" cy="2371494"/>
      </dsp:txXfrm>
    </dsp:sp>
    <dsp:sp modelId="{C2BAB10F-A622-48B9-9A26-479FC825DACA}">
      <dsp:nvSpPr>
        <dsp:cNvPr id="0" name=""/>
        <dsp:cNvSpPr/>
      </dsp:nvSpPr>
      <dsp:spPr>
        <a:xfrm>
          <a:off x="2859358" y="33384"/>
          <a:ext cx="3423057" cy="199038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находить и обрабатывать информацию, используя различные источники;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59358" y="33384"/>
        <a:ext cx="3423057" cy="1990381"/>
      </dsp:txXfrm>
    </dsp:sp>
    <dsp:sp modelId="{F2F2EDDC-B2F9-4C54-95CB-DA0FEFD003AA}">
      <dsp:nvSpPr>
        <dsp:cNvPr id="0" name=""/>
        <dsp:cNvSpPr/>
      </dsp:nvSpPr>
      <dsp:spPr>
        <a:xfrm>
          <a:off x="5596037" y="1416206"/>
          <a:ext cx="3547953" cy="183092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критически рассматривать и осмысливать полученную информации;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96037" y="1416206"/>
        <a:ext cx="3547953" cy="1830926"/>
      </dsp:txXfrm>
    </dsp:sp>
    <dsp:sp modelId="{62A09202-C715-48D0-B771-85DA3C94B346}">
      <dsp:nvSpPr>
        <dsp:cNvPr id="0" name=""/>
        <dsp:cNvSpPr/>
      </dsp:nvSpPr>
      <dsp:spPr>
        <a:xfrm>
          <a:off x="5308536" y="3557240"/>
          <a:ext cx="3601290" cy="191690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предъявлять и обсуждать собственные выводы,  вступать в дискуссию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08536" y="3557240"/>
        <a:ext cx="3601290" cy="1916905"/>
      </dsp:txXfrm>
    </dsp:sp>
    <dsp:sp modelId="{AEF479EB-D778-4D15-B2F0-BEC4D8E04566}">
      <dsp:nvSpPr>
        <dsp:cNvPr id="0" name=""/>
        <dsp:cNvSpPr/>
      </dsp:nvSpPr>
      <dsp:spPr>
        <a:xfrm>
          <a:off x="807544" y="4035579"/>
          <a:ext cx="3475998" cy="194154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выступать публично, литературно излагая свои мысли</a:t>
          </a:r>
        </a:p>
      </dsp:txBody>
      <dsp:txXfrm>
        <a:off x="807544" y="4035579"/>
        <a:ext cx="3475998" cy="1941545"/>
      </dsp:txXfrm>
    </dsp:sp>
    <dsp:sp modelId="{FB8EACB9-8A98-46BF-B771-CA4F47E122BB}">
      <dsp:nvSpPr>
        <dsp:cNvPr id="0" name=""/>
        <dsp:cNvSpPr/>
      </dsp:nvSpPr>
      <dsp:spPr>
        <a:xfrm>
          <a:off x="0" y="1448500"/>
          <a:ext cx="3320472" cy="198935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выслушивать и принимать во внимание аргументированные выводы других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448500"/>
        <a:ext cx="3320472" cy="19893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AA7C45-1531-4178-B4FD-647766C99D74}">
      <dsp:nvSpPr>
        <dsp:cNvPr id="0" name=""/>
        <dsp:cNvSpPr/>
      </dsp:nvSpPr>
      <dsp:spPr>
        <a:xfrm>
          <a:off x="0" y="40741"/>
          <a:ext cx="3082630" cy="2335515"/>
        </a:xfrm>
        <a:prstGeom prst="ellipse">
          <a:avLst/>
        </a:prstGeom>
        <a:solidFill>
          <a:srgbClr val="FFC6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Принципы обучения</a:t>
          </a:r>
          <a:endParaRPr lang="ru-RU" sz="3200" b="1" i="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0741"/>
        <a:ext cx="3082630" cy="2335515"/>
      </dsp:txXfrm>
    </dsp:sp>
    <dsp:sp modelId="{2545C160-C494-48CD-A37E-E32A2F831405}">
      <dsp:nvSpPr>
        <dsp:cNvPr id="0" name=""/>
        <dsp:cNvSpPr/>
      </dsp:nvSpPr>
      <dsp:spPr>
        <a:xfrm rot="21578559">
          <a:off x="3082553" y="1172302"/>
          <a:ext cx="253338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2533384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78559">
        <a:off x="4285911" y="1127651"/>
        <a:ext cx="126669" cy="126669"/>
      </dsp:txXfrm>
    </dsp:sp>
    <dsp:sp modelId="{9457BD39-96B8-404D-B07C-0347045F25C7}">
      <dsp:nvSpPr>
        <dsp:cNvPr id="0" name=""/>
        <dsp:cNvSpPr/>
      </dsp:nvSpPr>
      <dsp:spPr>
        <a:xfrm>
          <a:off x="5615248" y="835152"/>
          <a:ext cx="3152132" cy="676214"/>
        </a:xfrm>
        <a:prstGeom prst="ellipse">
          <a:avLst/>
        </a:prstGeom>
        <a:solidFill>
          <a:srgbClr val="CD37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Индивидуальный подход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15248" y="835152"/>
        <a:ext cx="3152132" cy="676214"/>
      </dsp:txXfrm>
    </dsp:sp>
    <dsp:sp modelId="{F30107C4-DC90-4F9A-816F-C00475103A46}">
      <dsp:nvSpPr>
        <dsp:cNvPr id="0" name=""/>
        <dsp:cNvSpPr/>
      </dsp:nvSpPr>
      <dsp:spPr>
        <a:xfrm rot="4635766">
          <a:off x="1480078" y="2742990"/>
          <a:ext cx="824642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824642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635766">
        <a:off x="1871783" y="2741058"/>
        <a:ext cx="41232" cy="41232"/>
      </dsp:txXfrm>
    </dsp:sp>
    <dsp:sp modelId="{DA32EBCF-07BA-4FA6-8E7F-F309B86927FE}">
      <dsp:nvSpPr>
        <dsp:cNvPr id="0" name=""/>
        <dsp:cNvSpPr/>
      </dsp:nvSpPr>
      <dsp:spPr>
        <a:xfrm>
          <a:off x="264381" y="3144413"/>
          <a:ext cx="4099414" cy="2965587"/>
        </a:xfrm>
        <a:prstGeom prst="ellipse">
          <a:avLst/>
        </a:prstGeom>
        <a:solidFill>
          <a:srgbClr val="E741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Интеграция теории и практики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81" y="3144413"/>
        <a:ext cx="4099414" cy="2965587"/>
      </dsp:txXfrm>
    </dsp:sp>
    <dsp:sp modelId="{C3494015-F13B-49D1-8601-ECF1A83FD408}">
      <dsp:nvSpPr>
        <dsp:cNvPr id="0" name=""/>
        <dsp:cNvSpPr/>
      </dsp:nvSpPr>
      <dsp:spPr>
        <a:xfrm rot="1313790">
          <a:off x="2768015" y="2434345"/>
          <a:ext cx="3739420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3739420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313790">
        <a:off x="4544239" y="2359543"/>
        <a:ext cx="186971" cy="186971"/>
      </dsp:txXfrm>
    </dsp:sp>
    <dsp:sp modelId="{4E613C74-5BC1-46D6-9A7E-34F8ADC02416}">
      <dsp:nvSpPr>
        <dsp:cNvPr id="0" name=""/>
        <dsp:cNvSpPr/>
      </dsp:nvSpPr>
      <dsp:spPr>
        <a:xfrm>
          <a:off x="5062813" y="3135706"/>
          <a:ext cx="3882325" cy="536761"/>
        </a:xfrm>
        <a:prstGeom prst="ellipse">
          <a:avLst/>
        </a:prstGeom>
        <a:solidFill>
          <a:srgbClr val="923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Саморазвитие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62813" y="3135706"/>
        <a:ext cx="3882325" cy="536761"/>
      </dsp:txXfrm>
    </dsp:sp>
    <dsp:sp modelId="{E642E8FF-B3FA-4000-92F5-0E6863AA19F9}">
      <dsp:nvSpPr>
        <dsp:cNvPr id="0" name=""/>
        <dsp:cNvSpPr/>
      </dsp:nvSpPr>
      <dsp:spPr>
        <a:xfrm rot="20929514">
          <a:off x="3027060" y="836869"/>
          <a:ext cx="60178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01784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929514">
        <a:off x="3312907" y="840508"/>
        <a:ext cx="30089" cy="30089"/>
      </dsp:txXfrm>
    </dsp:sp>
    <dsp:sp modelId="{A289DC7D-C2F3-490F-8E99-02810B227CC2}">
      <dsp:nvSpPr>
        <dsp:cNvPr id="0" name=""/>
        <dsp:cNvSpPr/>
      </dsp:nvSpPr>
      <dsp:spPr>
        <a:xfrm>
          <a:off x="3124039" y="192130"/>
          <a:ext cx="3516436" cy="71274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Активность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4039" y="192130"/>
        <a:ext cx="3516436" cy="712747"/>
      </dsp:txXfrm>
    </dsp:sp>
    <dsp:sp modelId="{628D6A15-A1C4-46F0-9A99-1B06E748C3BD}">
      <dsp:nvSpPr>
        <dsp:cNvPr id="0" name=""/>
        <dsp:cNvSpPr/>
      </dsp:nvSpPr>
      <dsp:spPr>
        <a:xfrm rot="624432">
          <a:off x="3018807" y="1689350"/>
          <a:ext cx="2484663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2484663" y="186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24432">
        <a:off x="4199022" y="1645916"/>
        <a:ext cx="124233" cy="124233"/>
      </dsp:txXfrm>
    </dsp:sp>
    <dsp:sp modelId="{C0BF4146-316A-412A-A15E-0D0532140E5A}">
      <dsp:nvSpPr>
        <dsp:cNvPr id="0" name=""/>
        <dsp:cNvSpPr/>
      </dsp:nvSpPr>
      <dsp:spPr>
        <a:xfrm>
          <a:off x="5168867" y="1698168"/>
          <a:ext cx="3776271" cy="104673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Совместная деятельность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и у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8867" y="1698168"/>
        <a:ext cx="3776271" cy="10467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DA663-FFAD-4CF6-97CC-D30008D3061F}">
      <dsp:nvSpPr>
        <dsp:cNvPr id="0" name=""/>
        <dsp:cNvSpPr/>
      </dsp:nvSpPr>
      <dsp:spPr>
        <a:xfrm>
          <a:off x="0" y="0"/>
          <a:ext cx="7980219" cy="1296000"/>
        </a:xfrm>
        <a:prstGeom prst="rightArrow">
          <a:avLst/>
        </a:prstGeom>
        <a:solidFill>
          <a:srgbClr val="2717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2329E-FEE6-48D7-A05C-6D9EB47B3A0B}">
      <dsp:nvSpPr>
        <dsp:cNvPr id="0" name=""/>
        <dsp:cNvSpPr/>
      </dsp:nvSpPr>
      <dsp:spPr>
        <a:xfrm>
          <a:off x="0" y="0"/>
          <a:ext cx="8118764" cy="1440000"/>
        </a:xfrm>
        <a:prstGeom prst="rightArrow">
          <a:avLst/>
        </a:prstGeom>
        <a:solidFill>
          <a:srgbClr val="33A5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B1F91-1687-4A1F-8629-EB06C23A45FD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9D599-DB04-437E-A241-9C6B02AC22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17656-83C0-4976-B09A-20086BBF2975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AB279-0A54-410F-9F1E-B57CCD346D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4D025-CA8B-4546-AD9B-A84568773BEB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55820-7834-4B0C-8776-3D6348D39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78671-AE4C-4563-919C-F81D0C3C051D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F8EE-B0F8-46DD-B21D-111482C4F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F183E-76F4-4C40-BC17-059588D481B9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C1CCFE0-7BB5-4F3A-B1A4-6BC315AF7F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09342-93A4-4E36-A80C-47F27AB14AB2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27B9E-0F63-4F2C-91A6-648D1DF9C3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C5B68-20F3-4174-A281-6667A20905B0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F0AC7-5A6E-4ABF-97E9-88E5A127AE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091D0-1441-424B-9BEC-D2805144AAD1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3D700-45A2-4F3D-A1F5-BDDA16605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E4C88-0FA9-4A96-BB82-D8F2848C3965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1E960-7BF9-4846-A579-44A7F6414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42952-FA15-474B-A955-3F828CD86E1A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C769F-B059-4349-A0E9-B64EECB9B6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C27A22-0810-4156-B1E0-63855B29917E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E2D13-6602-4460-B0CF-07AFC36139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DB0D09B-7FFF-4C4A-8557-E090097E3CB4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3680727-1576-474F-AE85-8B1EED37F5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E0EE8"/>
                </a:solidFill>
                <a:effectLst/>
              </a:rPr>
              <a:t>Интегрированный подход в формировании профессиональных компетенций обучающихся на учебном занятии</a:t>
            </a:r>
            <a:endParaRPr lang="ru-RU" sz="2800" b="1" dirty="0">
              <a:solidFill>
                <a:srgbClr val="1E0EE8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571876"/>
            <a:ext cx="5286380" cy="1928826"/>
          </a:xfrm>
          <a:gradFill>
            <a:gsLst>
              <a:gs pos="0">
                <a:srgbClr val="E57FD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33CC"/>
            </a:solidFill>
          </a:ln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директора по учебной работе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ОГБПОУ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Большенагаткинский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ТТиС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Любавина Татьяна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Фото открытый урок 02.03.16\IMG_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89" y="385471"/>
            <a:ext cx="434657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Пользователь\Рабочий стол\Архив техн Горлова\Фото открытый урок 02.03.16\IMG_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52987" y="383723"/>
            <a:ext cx="4291013" cy="3221038"/>
          </a:xfrm>
          <a:prstGeom prst="rect">
            <a:avLst/>
          </a:prstGeom>
        </p:spPr>
      </p:pic>
      <p:pic>
        <p:nvPicPr>
          <p:cNvPr id="5" name="Picture 5" descr="F:\Фото открытый урок 02.03.16\IMG_0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0226" y="3552922"/>
            <a:ext cx="4221162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3999" cy="597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771" y="139959"/>
            <a:ext cx="7651102" cy="548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Интеграция дисциплин позволила: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уйти от повторений в процессе изложения учебного материала по различным дисциплинам;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повысить уровень профессиональной направленности предметов гуманитарного и естественнонаучного циклов;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устранить фрагментарность знаний;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формировать системно-целостный взгляд на мир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3539"/>
            <a:ext cx="9144000" cy="25853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Применяя современные технологии педагог развивается сам!</a:t>
            </a:r>
            <a:endParaRPr lang="ru-RU" sz="5400" b="1" cap="none" spc="0" dirty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682" y="3476623"/>
            <a:ext cx="8735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22225" cmpd="sng">
                  <a:solidFill>
                    <a:srgbClr val="040305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Желаю вам успехов в саморазвитии!</a:t>
            </a:r>
            <a:endParaRPr lang="ru-RU" sz="5400" b="1" cap="none" spc="0" dirty="0">
              <a:ln w="22225" cmpd="sng">
                <a:solidFill>
                  <a:srgbClr val="040305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566" y="972272"/>
            <a:ext cx="867179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-1"/>
          <a:ext cx="8929718" cy="670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graphicEl>
                                              <a:dgm id="{9975D9DA-65A2-4118-8E5A-17CE909905E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6B761155-852D-4744-B426-0F22CE8BC2A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-1"/>
          <a:ext cx="8929718" cy="670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869794"/>
          <a:ext cx="9010185" cy="52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572" y="923731"/>
            <a:ext cx="7716416" cy="867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2717F1"/>
                </a:solidFill>
              </a:rPr>
              <a:t>Компетентность проявляется в деятельности, следовательно, необходимо создать такую деятельность в рамках учебного процесса;</a:t>
            </a:r>
          </a:p>
          <a:p>
            <a:pPr lvl="0"/>
            <a:endParaRPr lang="ru-RU" dirty="0" smtClean="0">
              <a:solidFill>
                <a:srgbClr val="2717F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225" y="2136710"/>
            <a:ext cx="7716416" cy="139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rgbClr val="2717F1"/>
                </a:solidFill>
              </a:rPr>
              <a:t>С первых занятий научить обучающихся организовывать собственную деятельность, ориентироваться в нормативно-правовых документах, которые содержат в себе требования к выполнению профессиональных работ, научить представлять информацию с использованием ИКТ и т.д.;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894" y="3965510"/>
            <a:ext cx="7753739" cy="1278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rgbClr val="2717F1"/>
                </a:solidFill>
              </a:rPr>
              <a:t>При освоении профессионального модуля и  всей образовательной программы применять междисциплинарную интеграцию, что позволит обучающемуся воспринимать профессиональные умения и знания целостно, способствовать формированию профессиональных компетенций.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789A8-759A-4539-B387-31F266926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78B789A8-759A-4539-B387-31F266926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8B789A8-759A-4539-B387-31F266926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031FE-4895-4773-A945-0A117E4D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DB031FE-4895-4773-A945-0A117E4D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DB031FE-4895-4773-A945-0A117E4D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63D115-86CB-495A-82E8-7AFEA918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DE63D115-86CB-495A-82E8-7AFEA918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DE63D115-86CB-495A-82E8-7AFEA918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5F97A-8D46-4A8C-9093-7FDE7D7BD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A535F97A-8D46-4A8C-9093-7FDE7D7BD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A535F97A-8D46-4A8C-9093-7FDE7D7BD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C5C55-84D7-46D4-9D45-C282C6B5E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68BC5C55-84D7-46D4-9D45-C282C6B5E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68BC5C55-84D7-46D4-9D45-C282C6B5E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24B28E-765C-4BC1-8173-594474884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E324B28E-765C-4BC1-8173-594474884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E324B28E-765C-4BC1-8173-594474884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-1"/>
          <a:ext cx="8929718" cy="670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896" y="248150"/>
            <a:ext cx="90051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sz="4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–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процесса, </a:t>
            </a:r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 место отводится активной и разносторонней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максимальной степени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самостоятельной познавательной деятельности обучающегося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8987883" cy="631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AA7C45-1531-4178-B4FD-647766C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84AA7C45-1531-4178-B4FD-647766C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84AA7C45-1531-4178-B4FD-647766C99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45C160-C494-48CD-A37E-E32A2F83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2545C160-C494-48CD-A37E-E32A2F83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2545C160-C494-48CD-A37E-E32A2F83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57BD39-96B8-404D-B07C-0347045F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9457BD39-96B8-404D-B07C-0347045F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9457BD39-96B8-404D-B07C-0347045F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0107C4-DC90-4F9A-816F-C00475103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F30107C4-DC90-4F9A-816F-C00475103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F30107C4-DC90-4F9A-816F-C00475103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32EBCF-07BA-4FA6-8E7F-F309B869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DA32EBCF-07BA-4FA6-8E7F-F309B869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DA32EBCF-07BA-4FA6-8E7F-F309B869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94015-F13B-49D1-8601-ECF1A83F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C3494015-F13B-49D1-8601-ECF1A83F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C3494015-F13B-49D1-8601-ECF1A83F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13C74-5BC1-46D6-9A7E-34F8ADC0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4E613C74-5BC1-46D6-9A7E-34F8ADC0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4E613C74-5BC1-46D6-9A7E-34F8ADC0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42E8FF-B3FA-4000-92F5-0E6863AA1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E642E8FF-B3FA-4000-92F5-0E6863AA1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E642E8FF-B3FA-4000-92F5-0E6863AA1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9DC7D-C2F3-490F-8E99-02810B22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A289DC7D-C2F3-490F-8E99-02810B22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dgm id="{A289DC7D-C2F3-490F-8E99-02810B22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8D6A15-A1C4-46F0-9A99-1B06E748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graphicEl>
                                              <a:dgm id="{628D6A15-A1C4-46F0-9A99-1B06E748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628D6A15-A1C4-46F0-9A99-1B06E748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BF4146-316A-412A-A15E-0D0532140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>
                                            <p:graphicEl>
                                              <a:dgm id="{C0BF4146-316A-412A-A15E-0D0532140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C0BF4146-316A-412A-A15E-0D0532140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-1"/>
          <a:ext cx="8929718" cy="670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80110" y="1066802"/>
          <a:ext cx="8783781" cy="368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40326" y="0"/>
          <a:ext cx="7980219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40327" y="4558144"/>
          <a:ext cx="8118764" cy="144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9838" y="1819469"/>
            <a:ext cx="7445828" cy="19594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Цель интеграции в обучение: формирование целостного видения мира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6144B1-8D8C-42C0-9176-B76F92A91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96144B1-8D8C-42C0-9176-B76F92A91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2BBCBF-90EB-42FC-8D98-2DC413E8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8E2BBCBF-90EB-42FC-8D98-2DC413E8A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3975D3-9621-4FBA-B739-4BB6E67DB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DD3975D3-9621-4FBA-B739-4BB6E67DB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1FFE13-A30F-4506-A792-2D5850CB7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341FFE13-A30F-4506-A792-2D5850CB7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A22F9-B84E-4587-B134-4D626D861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586A22F9-B84E-4587-B134-4D626D861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B20742-A9F2-4692-B97D-6DFA0A753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C5B20742-A9F2-4692-B97D-6DFA0A753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F621B-BE42-45D0-81E8-0983596BC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619F621B-BE42-45D0-81E8-0983596BC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BC1C28-AEA3-4232-83EF-0F569B9D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A3BC1C28-AEA3-4232-83EF-0F569B9D6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2353D6-5F40-4C06-91BF-1C54A39AF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0F2353D6-5F40-4C06-91BF-1C54A39AF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564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3117" y="494523"/>
            <a:ext cx="2995127" cy="4198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Виды занятий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8882" y="998376"/>
            <a:ext cx="2435289" cy="933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79919" y="2071396"/>
            <a:ext cx="1894114" cy="151155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Бинарное занятие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10947" y="951722"/>
            <a:ext cx="718456" cy="1334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87820" y="914400"/>
            <a:ext cx="289249" cy="1492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46237" y="951722"/>
            <a:ext cx="1147665" cy="1259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379306" y="2435290"/>
            <a:ext cx="1968759" cy="138093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Интегрированное занятие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674636" y="2491274"/>
            <a:ext cx="1903445" cy="136226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Межпредметное</a:t>
            </a:r>
            <a:r>
              <a:rPr lang="ru-RU" dirty="0" smtClean="0"/>
              <a:t> занятие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973078" y="2177145"/>
            <a:ext cx="1782147" cy="147112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Производственная практика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596" y="457199"/>
            <a:ext cx="8901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Бинарный урок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МДК Оценка качества товаров и основы экспертизы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Естествознание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8539" y="1791478"/>
            <a:ext cx="8518849" cy="26405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BEA"/>
                </a:solidFill>
                <a:latin typeface="Tahoma" pitchFamily="34" charset="0"/>
                <a:cs typeface="Tahoma" pitchFamily="34" charset="0"/>
              </a:rPr>
              <a:t>Цели бинарного занятия</a:t>
            </a:r>
          </a:p>
          <a:p>
            <a:pPr marL="0" indent="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BEA"/>
                </a:solidFill>
                <a:latin typeface="Tahoma" pitchFamily="34" charset="0"/>
                <a:cs typeface="Tahoma" pitchFamily="34" charset="0"/>
              </a:rPr>
              <a:t>1. Создать условия для мотивированного практического применения знаний, навыков и умений. </a:t>
            </a:r>
            <a:endParaRPr lang="ru-RU" altLang="ru-RU" dirty="0" smtClean="0">
              <a:solidFill>
                <a:srgbClr val="FFFBEA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FFFBEA"/>
                </a:solidFill>
                <a:latin typeface="Tahoma" pitchFamily="34" charset="0"/>
                <a:cs typeface="Tahoma" pitchFamily="34" charset="0"/>
              </a:rPr>
              <a:t>2. Совершенствовать коммуникативно-познавательные умения, направленные на систематизацию и углубление знаний, и обмена этими знаниями в условиях речевого общения;  </a:t>
            </a:r>
          </a:p>
          <a:p>
            <a:pPr marL="0" indent="0" eaLnBrk="1" hangingPunct="1"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ru-RU" altLang="ru-RU" dirty="0" smtClean="0">
                <a:solidFill>
                  <a:srgbClr val="FFFBEA"/>
                </a:solidFill>
                <a:latin typeface="Tahoma" pitchFamily="34" charset="0"/>
                <a:cs typeface="Tahoma" pitchFamily="34" charset="0"/>
              </a:rPr>
              <a:t>3.   Развивать интерес  к будущей профессиональной деятельности , </a:t>
            </a:r>
            <a:r>
              <a:rPr lang="ru-RU" dirty="0" smtClean="0">
                <a:solidFill>
                  <a:srgbClr val="FFFBEA"/>
                </a:solidFill>
                <a:latin typeface="Tahoma" pitchFamily="34" charset="0"/>
                <a:cs typeface="Tahoma" pitchFamily="34" charset="0"/>
              </a:rPr>
              <a:t>дать обучающимся возможность увидеть результаты своего труда и получить от него радость и удовлетворение.</a:t>
            </a:r>
            <a:r>
              <a:rPr lang="ru-RU" altLang="ru-RU" dirty="0" smtClean="0">
                <a:solidFill>
                  <a:srgbClr val="FFFBEA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438</TotalTime>
  <Words>347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Интегрированный подход в формировании профессиональных компетенций обучающихся на учебном занятии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 - деятельностный подход при реализации ФГОС</dc:title>
  <dc:creator>Пользователь</dc:creator>
  <cp:lastModifiedBy>Пользователь</cp:lastModifiedBy>
  <cp:revision>46</cp:revision>
  <dcterms:created xsi:type="dcterms:W3CDTF">2015-10-26T17:41:04Z</dcterms:created>
  <dcterms:modified xsi:type="dcterms:W3CDTF">2017-10-26T04:43:27Z</dcterms:modified>
</cp:coreProperties>
</file>